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1383" y="-925075"/>
            <a:ext cx="6583512" cy="8788999"/>
          </a:xfrm>
        </p:spPr>
      </p:pic>
      <p:sp>
        <p:nvSpPr>
          <p:cNvPr id="5" name="직사각형 4"/>
          <p:cNvSpPr/>
          <p:nvPr/>
        </p:nvSpPr>
        <p:spPr>
          <a:xfrm>
            <a:off x="9337638" y="1463124"/>
            <a:ext cx="1000461" cy="40126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유튜브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05031"/>
              </p:ext>
            </p:extLst>
          </p:nvPr>
        </p:nvGraphicFramePr>
        <p:xfrm>
          <a:off x="127896" y="106480"/>
          <a:ext cx="23356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고유값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크리에이터닉네임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7467"/>
              </p:ext>
            </p:extLst>
          </p:nvPr>
        </p:nvGraphicFramePr>
        <p:xfrm>
          <a:off x="127895" y="3539963"/>
          <a:ext cx="233560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</a:t>
                      </a:r>
                      <a:r>
                        <a:rPr lang="en-US" altLang="ko-KR" sz="1100" dirty="0" smtClean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7734"/>
              </p:ext>
            </p:extLst>
          </p:nvPr>
        </p:nvGraphicFramePr>
        <p:xfrm>
          <a:off x="3141829" y="4238513"/>
          <a:ext cx="23356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0070"/>
              </p:ext>
            </p:extLst>
          </p:nvPr>
        </p:nvGraphicFramePr>
        <p:xfrm>
          <a:off x="2656539" y="106480"/>
          <a:ext cx="233560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475"/>
              </p:ext>
            </p:extLst>
          </p:nvPr>
        </p:nvGraphicFramePr>
        <p:xfrm>
          <a:off x="7303692" y="2049580"/>
          <a:ext cx="2335605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</a:t>
                      </a:r>
                      <a:r>
                        <a:rPr lang="ko-KR" altLang="en-US" sz="1100" dirty="0" smtClean="0"/>
                        <a:t>채팅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2961"/>
              </p:ext>
            </p:extLst>
          </p:nvPr>
        </p:nvGraphicFramePr>
        <p:xfrm>
          <a:off x="9856394" y="11454"/>
          <a:ext cx="2335605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44"/>
              </p:ext>
            </p:extLst>
          </p:nvPr>
        </p:nvGraphicFramePr>
        <p:xfrm>
          <a:off x="9856393" y="1920040"/>
          <a:ext cx="2335605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1382"/>
              </p:ext>
            </p:extLst>
          </p:nvPr>
        </p:nvGraphicFramePr>
        <p:xfrm>
          <a:off x="9856395" y="3310466"/>
          <a:ext cx="2335605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5310"/>
              </p:ext>
            </p:extLst>
          </p:nvPr>
        </p:nvGraphicFramePr>
        <p:xfrm>
          <a:off x="7303693" y="4806875"/>
          <a:ext cx="233560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8207"/>
              </p:ext>
            </p:extLst>
          </p:nvPr>
        </p:nvGraphicFramePr>
        <p:xfrm>
          <a:off x="5185182" y="76326"/>
          <a:ext cx="2206759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675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트위치방송자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id)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28"/>
              </p:ext>
            </p:extLst>
          </p:nvPr>
        </p:nvGraphicFramePr>
        <p:xfrm>
          <a:off x="7828422" y="86836"/>
          <a:ext cx="1476067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권한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00972"/>
              </p:ext>
            </p:extLst>
          </p:nvPr>
        </p:nvGraphicFramePr>
        <p:xfrm>
          <a:off x="5566632" y="5347746"/>
          <a:ext cx="1709695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7339389" y="430623"/>
            <a:ext cx="489033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1964"/>
              </p:ext>
            </p:extLst>
          </p:nvPr>
        </p:nvGraphicFramePr>
        <p:xfrm>
          <a:off x="5580315" y="4350706"/>
          <a:ext cx="1709695" cy="77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게임이름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8232"/>
              </p:ext>
            </p:extLst>
          </p:nvPr>
        </p:nvGraphicFramePr>
        <p:xfrm>
          <a:off x="3568950" y="1651967"/>
          <a:ext cx="2011365" cy="2331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136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ko-KR" altLang="en-US" sz="1100" dirty="0" smtClean="0"/>
                        <a:t>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닉네임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19260"/>
              </p:ext>
            </p:extLst>
          </p:nvPr>
        </p:nvGraphicFramePr>
        <p:xfrm>
          <a:off x="6406009" y="2512040"/>
          <a:ext cx="203651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</a:t>
                      </a:r>
                      <a:r>
                        <a:rPr lang="ko-KR" altLang="en-US" sz="1100" dirty="0" smtClean="0"/>
                        <a:t>플랫폼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93330"/>
              </p:ext>
            </p:extLst>
          </p:nvPr>
        </p:nvGraphicFramePr>
        <p:xfrm>
          <a:off x="8521294" y="2497638"/>
          <a:ext cx="1847107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</a:t>
                      </a:r>
                      <a:r>
                        <a:rPr lang="ko-KR" altLang="en-US" sz="1100" dirty="0" smtClean="0"/>
                        <a:t>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담당자이메일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</a:t>
                      </a:r>
                      <a:r>
                        <a:rPr lang="ko-KR" altLang="en-US" sz="1100" dirty="0" smtClean="0"/>
                        <a:t>명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163"/>
              </p:ext>
            </p:extLst>
          </p:nvPr>
        </p:nvGraphicFramePr>
        <p:xfrm>
          <a:off x="10447174" y="2527670"/>
          <a:ext cx="1639723" cy="362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</a:t>
                      </a:r>
                      <a:r>
                        <a:rPr lang="ko-KR" altLang="en-US" sz="1100" dirty="0" smtClean="0"/>
                        <a:t>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</a:t>
                      </a:r>
                      <a:r>
                        <a:rPr lang="ko-KR" altLang="en-US" sz="1100" dirty="0" smtClean="0"/>
                        <a:t>코드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</a:t>
                      </a:r>
                      <a:r>
                        <a:rPr lang="ko-KR" altLang="en-US" sz="1100" dirty="0" smtClean="0"/>
                        <a:t>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</a:t>
                      </a:r>
                      <a:r>
                        <a:rPr lang="ko-KR" altLang="en-US" sz="1100" dirty="0" smtClean="0"/>
                        <a:t>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</a:t>
                      </a:r>
                      <a:r>
                        <a:rPr lang="ko-KR" altLang="en-US" sz="1100" dirty="0" smtClean="0"/>
                        <a:t>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27442"/>
              </p:ext>
            </p:extLst>
          </p:nvPr>
        </p:nvGraphicFramePr>
        <p:xfrm>
          <a:off x="9917511" y="-74"/>
          <a:ext cx="142744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48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</a:t>
                      </a:r>
                      <a:r>
                        <a:rPr lang="ko-KR" altLang="en-US" sz="1100" dirty="0" smtClean="0"/>
                        <a:t>정보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</a:t>
                      </a:r>
                      <a:r>
                        <a:rPr lang="ko-KR" altLang="en-US" sz="1100" dirty="0" smtClean="0"/>
                        <a:t>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44714"/>
              </p:ext>
            </p:extLst>
          </p:nvPr>
        </p:nvGraphicFramePr>
        <p:xfrm>
          <a:off x="168843" y="2512040"/>
          <a:ext cx="1803984" cy="2306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</a:t>
                      </a:r>
                      <a:r>
                        <a:rPr lang="ko-KR" altLang="en-US" sz="1100" dirty="0" smtClean="0"/>
                        <a:t>채팅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3966"/>
              </p:ext>
            </p:extLst>
          </p:nvPr>
        </p:nvGraphicFramePr>
        <p:xfrm>
          <a:off x="4449534" y="2916568"/>
          <a:ext cx="1877702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</a:t>
                      </a:r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</a:t>
                      </a:r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</a:t>
                      </a:r>
                      <a:r>
                        <a:rPr lang="ko-KR" altLang="en-US" sz="1100" dirty="0" smtClean="0"/>
                        <a:t>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</a:t>
                      </a:r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</a:t>
                      </a:r>
                      <a:r>
                        <a:rPr lang="ko-KR" altLang="en-US" sz="1100" dirty="0" smtClean="0"/>
                        <a:t>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63284"/>
              </p:ext>
            </p:extLst>
          </p:nvPr>
        </p:nvGraphicFramePr>
        <p:xfrm>
          <a:off x="4457874" y="4899927"/>
          <a:ext cx="1869362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936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</a:t>
                      </a:r>
                      <a:r>
                        <a:rPr lang="ko-KR" altLang="en-US" sz="1100" dirty="0" smtClean="0"/>
                        <a:t>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80121"/>
              </p:ext>
            </p:extLst>
          </p:nvPr>
        </p:nvGraphicFramePr>
        <p:xfrm>
          <a:off x="2035155" y="2988271"/>
          <a:ext cx="2335605" cy="327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</a:t>
                      </a:r>
                      <a:r>
                        <a:rPr lang="ko-KR" altLang="en-US" sz="1100" dirty="0" smtClean="0"/>
                        <a:t>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</a:t>
                      </a:r>
                      <a:r>
                        <a:rPr lang="ko-KR" altLang="en-US" sz="1100" dirty="0" smtClean="0"/>
                        <a:t>카테고리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</a:t>
                      </a:r>
                      <a:r>
                        <a:rPr lang="ko-KR" altLang="en-US" sz="1100" dirty="0" smtClean="0"/>
                        <a:t>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</a:t>
                      </a:r>
                      <a:r>
                        <a:rPr lang="ko-KR" altLang="en-US" sz="1100" dirty="0" smtClean="0"/>
                        <a:t>여부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30183"/>
              </p:ext>
            </p:extLst>
          </p:nvPr>
        </p:nvGraphicFramePr>
        <p:xfrm>
          <a:off x="168843" y="4855171"/>
          <a:ext cx="1803984" cy="17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날짜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내용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2026"/>
              </p:ext>
            </p:extLst>
          </p:nvPr>
        </p:nvGraphicFramePr>
        <p:xfrm>
          <a:off x="2279599" y="249021"/>
          <a:ext cx="2206759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675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</a:t>
                      </a:r>
                      <a:r>
                        <a:rPr lang="ko-KR" altLang="en-US" sz="1100" dirty="0" smtClean="0"/>
                        <a:t>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787"/>
              </p:ext>
            </p:extLst>
          </p:nvPr>
        </p:nvGraphicFramePr>
        <p:xfrm>
          <a:off x="4593725" y="256354"/>
          <a:ext cx="1476067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3161"/>
              </p:ext>
            </p:extLst>
          </p:nvPr>
        </p:nvGraphicFramePr>
        <p:xfrm>
          <a:off x="7255618" y="262827"/>
          <a:ext cx="1350535" cy="1630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053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1842"/>
              </p:ext>
            </p:extLst>
          </p:nvPr>
        </p:nvGraphicFramePr>
        <p:xfrm>
          <a:off x="6177159" y="249021"/>
          <a:ext cx="971092" cy="94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109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3949"/>
              </p:ext>
            </p:extLst>
          </p:nvPr>
        </p:nvGraphicFramePr>
        <p:xfrm>
          <a:off x="168843" y="249021"/>
          <a:ext cx="2003389" cy="2072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ko-KR" altLang="en-US" sz="1100" dirty="0" smtClean="0"/>
                        <a:t>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0" y="2422262"/>
            <a:ext cx="12192000" cy="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473</Words>
  <Application>Microsoft Office PowerPoint</Application>
  <PresentationFormat>와이드스크린</PresentationFormat>
  <Paragraphs>209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40</cp:revision>
  <dcterms:created xsi:type="dcterms:W3CDTF">2018-12-20T01:58:39Z</dcterms:created>
  <dcterms:modified xsi:type="dcterms:W3CDTF">2018-12-21T08:12:47Z</dcterms:modified>
</cp:coreProperties>
</file>