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998536" y="1722162"/>
            <a:ext cx="1356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</a:t>
            </a:r>
            <a:endParaRPr lang="en-US" altLang="ko-KR" sz="1600" dirty="0"/>
          </a:p>
          <a:p>
            <a:r>
              <a:rPr lang="ko-KR" altLang="en-US" sz="1600" dirty="0"/>
              <a:t>시스템</a:t>
            </a:r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45275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710866" y="47832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326809" y="4668880"/>
            <a:ext cx="14888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08377" y="4273714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53117" y="4652052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73968" y="4732446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71479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40334" y="47330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71479" y="4653624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816219" y="2343118"/>
            <a:ext cx="1570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(MongoDB / Redis)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39163" y="360270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FB928AD-5335-42ED-8618-A4D97C7B24C4}"/>
              </a:ext>
            </a:extLst>
          </p:cNvPr>
          <p:cNvSpPr/>
          <p:nvPr/>
        </p:nvSpPr>
        <p:spPr>
          <a:xfrm>
            <a:off x="1305363" y="1207420"/>
            <a:ext cx="4656406" cy="5359791"/>
          </a:xfrm>
          <a:custGeom>
            <a:avLst/>
            <a:gdLst>
              <a:gd name="connsiteX0" fmla="*/ 42203 w 4656406"/>
              <a:gd name="connsiteY0" fmla="*/ 0 h 5359791"/>
              <a:gd name="connsiteX1" fmla="*/ 0 w 4656406"/>
              <a:gd name="connsiteY1" fmla="*/ 5359791 h 5359791"/>
              <a:gd name="connsiteX2" fmla="*/ 4600135 w 4656406"/>
              <a:gd name="connsiteY2" fmla="*/ 5331656 h 5359791"/>
              <a:gd name="connsiteX3" fmla="*/ 4656406 w 4656406"/>
              <a:gd name="connsiteY3" fmla="*/ 1364566 h 5359791"/>
              <a:gd name="connsiteX4" fmla="*/ 2321169 w 4656406"/>
              <a:gd name="connsiteY4" fmla="*/ 1406770 h 5359791"/>
              <a:gd name="connsiteX5" fmla="*/ 2335237 w 4656406"/>
              <a:gd name="connsiteY5" fmla="*/ 70339 h 5359791"/>
              <a:gd name="connsiteX6" fmla="*/ 70339 w 4656406"/>
              <a:gd name="connsiteY6" fmla="*/ 56271 h 5359791"/>
              <a:gd name="connsiteX7" fmla="*/ 42203 w 4656406"/>
              <a:gd name="connsiteY7" fmla="*/ 0 h 53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6406" h="5359791">
                <a:moveTo>
                  <a:pt x="42203" y="0"/>
                </a:moveTo>
                <a:lnTo>
                  <a:pt x="0" y="5359791"/>
                </a:lnTo>
                <a:lnTo>
                  <a:pt x="4600135" y="5331656"/>
                </a:lnTo>
                <a:lnTo>
                  <a:pt x="4656406" y="1364566"/>
                </a:lnTo>
                <a:lnTo>
                  <a:pt x="2321169" y="1406770"/>
                </a:lnTo>
                <a:lnTo>
                  <a:pt x="2335237" y="70339"/>
                </a:lnTo>
                <a:lnTo>
                  <a:pt x="70339" y="56271"/>
                </a:lnTo>
                <a:lnTo>
                  <a:pt x="42203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9E025-71C9-438C-BEDC-F2EC2535E69F}"/>
              </a:ext>
            </a:extLst>
          </p:cNvPr>
          <p:cNvSpPr txBox="1"/>
          <p:nvPr/>
        </p:nvSpPr>
        <p:spPr>
          <a:xfrm>
            <a:off x="905640" y="851286"/>
            <a:ext cx="11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RDBMS DB </a:t>
            </a:r>
          </a:p>
          <a:p>
            <a:r>
              <a:rPr lang="ko-KR" altLang="en-US" sz="1200" dirty="0"/>
              <a:t>커넥션시스템</a:t>
            </a:r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하드웨어 구조에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구조에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비즈니스 모델에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456</Words>
  <Application>Microsoft Office PowerPoint</Application>
  <PresentationFormat>와이드스크린</PresentationFormat>
  <Paragraphs>223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26</cp:revision>
  <dcterms:created xsi:type="dcterms:W3CDTF">2019-01-15T05:52:56Z</dcterms:created>
  <dcterms:modified xsi:type="dcterms:W3CDTF">2019-01-18T05:22:23Z</dcterms:modified>
</cp:coreProperties>
</file>