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8502" y="-925074"/>
            <a:ext cx="6583512" cy="8788999"/>
          </a:xfrm>
        </p:spPr>
      </p:pic>
      <p:sp>
        <p:nvSpPr>
          <p:cNvPr id="5" name="직사각형 4"/>
          <p:cNvSpPr/>
          <p:nvPr/>
        </p:nvSpPr>
        <p:spPr>
          <a:xfrm>
            <a:off x="9337638" y="1463124"/>
            <a:ext cx="1000461" cy="40126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유튜브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05031"/>
              </p:ext>
            </p:extLst>
          </p:nvPr>
        </p:nvGraphicFramePr>
        <p:xfrm>
          <a:off x="127896" y="106480"/>
          <a:ext cx="23356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고유값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크리에이터닉네임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7467"/>
              </p:ext>
            </p:extLst>
          </p:nvPr>
        </p:nvGraphicFramePr>
        <p:xfrm>
          <a:off x="127895" y="3539963"/>
          <a:ext cx="233560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</a:t>
                      </a:r>
                      <a:r>
                        <a:rPr lang="en-US" altLang="ko-KR" sz="1100" dirty="0" smtClean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7734"/>
              </p:ext>
            </p:extLst>
          </p:nvPr>
        </p:nvGraphicFramePr>
        <p:xfrm>
          <a:off x="3141829" y="4238513"/>
          <a:ext cx="23356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1161826" y="4916245"/>
            <a:ext cx="1980003" cy="81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161826" y="5163671"/>
            <a:ext cx="1980003" cy="36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0070"/>
              </p:ext>
            </p:extLst>
          </p:nvPr>
        </p:nvGraphicFramePr>
        <p:xfrm>
          <a:off x="2656539" y="106480"/>
          <a:ext cx="233560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88671"/>
              </p:ext>
            </p:extLst>
          </p:nvPr>
        </p:nvGraphicFramePr>
        <p:xfrm>
          <a:off x="7303692" y="2049580"/>
          <a:ext cx="2335605" cy="2590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시청자 아이디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</a:t>
                      </a:r>
                      <a:r>
                        <a:rPr lang="en-US" altLang="ko-KR" sz="1100" dirty="0" smtClean="0"/>
                        <a:t>_id (</a:t>
                      </a:r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smtClean="0"/>
                        <a:t>유튜브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5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날짜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2961"/>
              </p:ext>
            </p:extLst>
          </p:nvPr>
        </p:nvGraphicFramePr>
        <p:xfrm>
          <a:off x="9856394" y="11454"/>
          <a:ext cx="2335605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44"/>
              </p:ext>
            </p:extLst>
          </p:nvPr>
        </p:nvGraphicFramePr>
        <p:xfrm>
          <a:off x="9856393" y="1920040"/>
          <a:ext cx="2335605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1382"/>
              </p:ext>
            </p:extLst>
          </p:nvPr>
        </p:nvGraphicFramePr>
        <p:xfrm>
          <a:off x="9856395" y="3310466"/>
          <a:ext cx="2335605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5310"/>
              </p:ext>
            </p:extLst>
          </p:nvPr>
        </p:nvGraphicFramePr>
        <p:xfrm>
          <a:off x="7303693" y="4806875"/>
          <a:ext cx="233560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6425"/>
              </p:ext>
            </p:extLst>
          </p:nvPr>
        </p:nvGraphicFramePr>
        <p:xfrm>
          <a:off x="5185182" y="76326"/>
          <a:ext cx="2335605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트위치방송자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sp>
        <p:nvSpPr>
          <p:cNvPr id="43" name="자유형 42"/>
          <p:cNvSpPr/>
          <p:nvPr/>
        </p:nvSpPr>
        <p:spPr>
          <a:xfrm>
            <a:off x="11912840" y="2617075"/>
            <a:ext cx="636860" cy="1099445"/>
          </a:xfrm>
          <a:custGeom>
            <a:avLst/>
            <a:gdLst>
              <a:gd name="connsiteX0" fmla="*/ 105103 w 715404"/>
              <a:gd name="connsiteY0" fmla="*/ 0 h 1261242"/>
              <a:gd name="connsiteX1" fmla="*/ 714703 w 715404"/>
              <a:gd name="connsiteY1" fmla="*/ 693683 h 1261242"/>
              <a:gd name="connsiteX2" fmla="*/ 0 w 715404"/>
              <a:gd name="connsiteY2" fmla="*/ 1261242 h 126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5404" h="1261242">
                <a:moveTo>
                  <a:pt x="105103" y="0"/>
                </a:moveTo>
                <a:cubicBezTo>
                  <a:pt x="418661" y="241738"/>
                  <a:pt x="732220" y="483476"/>
                  <a:pt x="714703" y="693683"/>
                </a:cubicBezTo>
                <a:cubicBezTo>
                  <a:pt x="697186" y="903890"/>
                  <a:pt x="115614" y="1164897"/>
                  <a:pt x="0" y="12612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9459310" y="3941379"/>
            <a:ext cx="451945" cy="1279783"/>
          </a:xfrm>
          <a:custGeom>
            <a:avLst/>
            <a:gdLst>
              <a:gd name="connsiteX0" fmla="*/ 451945 w 451945"/>
              <a:gd name="connsiteY0" fmla="*/ 0 h 1279783"/>
              <a:gd name="connsiteX1" fmla="*/ 262759 w 451945"/>
              <a:gd name="connsiteY1" fmla="*/ 304800 h 1279783"/>
              <a:gd name="connsiteX2" fmla="*/ 262759 w 451945"/>
              <a:gd name="connsiteY2" fmla="*/ 1135118 h 1279783"/>
              <a:gd name="connsiteX3" fmla="*/ 0 w 451945"/>
              <a:gd name="connsiteY3" fmla="*/ 1271752 h 127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945" h="1279783">
                <a:moveTo>
                  <a:pt x="451945" y="0"/>
                </a:moveTo>
                <a:cubicBezTo>
                  <a:pt x="373117" y="57807"/>
                  <a:pt x="294290" y="115614"/>
                  <a:pt x="262759" y="304800"/>
                </a:cubicBezTo>
                <a:cubicBezTo>
                  <a:pt x="231228" y="493986"/>
                  <a:pt x="306552" y="973959"/>
                  <a:pt x="262759" y="1135118"/>
                </a:cubicBezTo>
                <a:cubicBezTo>
                  <a:pt x="218966" y="1296277"/>
                  <a:pt x="17517" y="1287518"/>
                  <a:pt x="0" y="127175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9543393" y="399393"/>
            <a:ext cx="346841" cy="3615559"/>
          </a:xfrm>
          <a:custGeom>
            <a:avLst/>
            <a:gdLst>
              <a:gd name="connsiteX0" fmla="*/ 346841 w 346841"/>
              <a:gd name="connsiteY0" fmla="*/ 0 h 3615559"/>
              <a:gd name="connsiteX1" fmla="*/ 199697 w 346841"/>
              <a:gd name="connsiteY1" fmla="*/ 126124 h 3615559"/>
              <a:gd name="connsiteX2" fmla="*/ 199697 w 346841"/>
              <a:gd name="connsiteY2" fmla="*/ 735724 h 3615559"/>
              <a:gd name="connsiteX3" fmla="*/ 220717 w 346841"/>
              <a:gd name="connsiteY3" fmla="*/ 2070538 h 3615559"/>
              <a:gd name="connsiteX4" fmla="*/ 210207 w 346841"/>
              <a:gd name="connsiteY4" fmla="*/ 3121573 h 3615559"/>
              <a:gd name="connsiteX5" fmla="*/ 199697 w 346841"/>
              <a:gd name="connsiteY5" fmla="*/ 3405352 h 3615559"/>
              <a:gd name="connsiteX6" fmla="*/ 0 w 346841"/>
              <a:gd name="connsiteY6" fmla="*/ 3615559 h 361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841" h="3615559">
                <a:moveTo>
                  <a:pt x="346841" y="0"/>
                </a:moveTo>
                <a:cubicBezTo>
                  <a:pt x="285531" y="1751"/>
                  <a:pt x="224221" y="3503"/>
                  <a:pt x="199697" y="126124"/>
                </a:cubicBezTo>
                <a:cubicBezTo>
                  <a:pt x="175173" y="248745"/>
                  <a:pt x="196194" y="411655"/>
                  <a:pt x="199697" y="735724"/>
                </a:cubicBezTo>
                <a:cubicBezTo>
                  <a:pt x="203200" y="1059793"/>
                  <a:pt x="218965" y="1672897"/>
                  <a:pt x="220717" y="2070538"/>
                </a:cubicBezTo>
                <a:cubicBezTo>
                  <a:pt x="222469" y="2468179"/>
                  <a:pt x="213710" y="2899104"/>
                  <a:pt x="210207" y="3121573"/>
                </a:cubicBezTo>
                <a:cubicBezTo>
                  <a:pt x="206704" y="3344042"/>
                  <a:pt x="234731" y="3323021"/>
                  <a:pt x="199697" y="3405352"/>
                </a:cubicBezTo>
                <a:cubicBezTo>
                  <a:pt x="164662" y="3487683"/>
                  <a:pt x="82331" y="3551621"/>
                  <a:pt x="0" y="361555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333297" y="1001986"/>
            <a:ext cx="5006092" cy="3026051"/>
          </a:xfrm>
          <a:custGeom>
            <a:avLst/>
            <a:gdLst>
              <a:gd name="connsiteX0" fmla="*/ 0 w 5006092"/>
              <a:gd name="connsiteY0" fmla="*/ 7007 h 3026051"/>
              <a:gd name="connsiteX1" fmla="*/ 210206 w 5006092"/>
              <a:gd name="connsiteY1" fmla="*/ 70069 h 3026051"/>
              <a:gd name="connsiteX2" fmla="*/ 210206 w 5006092"/>
              <a:gd name="connsiteY2" fmla="*/ 511504 h 3026051"/>
              <a:gd name="connsiteX3" fmla="*/ 231227 w 5006092"/>
              <a:gd name="connsiteY3" fmla="*/ 1163145 h 3026051"/>
              <a:gd name="connsiteX4" fmla="*/ 557048 w 5006092"/>
              <a:gd name="connsiteY4" fmla="*/ 1278759 h 3026051"/>
              <a:gd name="connsiteX5" fmla="*/ 956441 w 5006092"/>
              <a:gd name="connsiteY5" fmla="*/ 1299780 h 3026051"/>
              <a:gd name="connsiteX6" fmla="*/ 1576551 w 5006092"/>
              <a:gd name="connsiteY6" fmla="*/ 1299780 h 3026051"/>
              <a:gd name="connsiteX7" fmla="*/ 2280744 w 5006092"/>
              <a:gd name="connsiteY7" fmla="*/ 1310290 h 3026051"/>
              <a:gd name="connsiteX8" fmla="*/ 4046482 w 5006092"/>
              <a:gd name="connsiteY8" fmla="*/ 1299780 h 3026051"/>
              <a:gd name="connsiteX9" fmla="*/ 4477406 w 5006092"/>
              <a:gd name="connsiteY9" fmla="*/ 1478455 h 3026051"/>
              <a:gd name="connsiteX10" fmla="*/ 4529958 w 5006092"/>
              <a:gd name="connsiteY10" fmla="*/ 1888359 h 3026051"/>
              <a:gd name="connsiteX11" fmla="*/ 4529958 w 5006092"/>
              <a:gd name="connsiteY11" fmla="*/ 2445407 h 3026051"/>
              <a:gd name="connsiteX12" fmla="*/ 4519448 w 5006092"/>
              <a:gd name="connsiteY12" fmla="*/ 2960414 h 3026051"/>
              <a:gd name="connsiteX13" fmla="*/ 4687613 w 5006092"/>
              <a:gd name="connsiteY13" fmla="*/ 3023476 h 3026051"/>
              <a:gd name="connsiteX14" fmla="*/ 4960882 w 5006092"/>
              <a:gd name="connsiteY14" fmla="*/ 3002455 h 3026051"/>
              <a:gd name="connsiteX15" fmla="*/ 5002924 w 5006092"/>
              <a:gd name="connsiteY15" fmla="*/ 3002455 h 302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06092" h="3026051">
                <a:moveTo>
                  <a:pt x="0" y="7007"/>
                </a:moveTo>
                <a:cubicBezTo>
                  <a:pt x="87586" y="-3504"/>
                  <a:pt x="175172" y="-14014"/>
                  <a:pt x="210206" y="70069"/>
                </a:cubicBezTo>
                <a:cubicBezTo>
                  <a:pt x="245240" y="154152"/>
                  <a:pt x="206703" y="329325"/>
                  <a:pt x="210206" y="511504"/>
                </a:cubicBezTo>
                <a:cubicBezTo>
                  <a:pt x="213710" y="693683"/>
                  <a:pt x="173420" y="1035269"/>
                  <a:pt x="231227" y="1163145"/>
                </a:cubicBezTo>
                <a:cubicBezTo>
                  <a:pt x="289034" y="1291021"/>
                  <a:pt x="436179" y="1255987"/>
                  <a:pt x="557048" y="1278759"/>
                </a:cubicBezTo>
                <a:cubicBezTo>
                  <a:pt x="677917" y="1301531"/>
                  <a:pt x="786524" y="1296277"/>
                  <a:pt x="956441" y="1299780"/>
                </a:cubicBezTo>
                <a:cubicBezTo>
                  <a:pt x="1126358" y="1303283"/>
                  <a:pt x="1576551" y="1299780"/>
                  <a:pt x="1576551" y="1299780"/>
                </a:cubicBezTo>
                <a:lnTo>
                  <a:pt x="2280744" y="1310290"/>
                </a:lnTo>
                <a:cubicBezTo>
                  <a:pt x="2692399" y="1310290"/>
                  <a:pt x="3680372" y="1271753"/>
                  <a:pt x="4046482" y="1299780"/>
                </a:cubicBezTo>
                <a:cubicBezTo>
                  <a:pt x="4412592" y="1327807"/>
                  <a:pt x="4396827" y="1380359"/>
                  <a:pt x="4477406" y="1478455"/>
                </a:cubicBezTo>
                <a:cubicBezTo>
                  <a:pt x="4557985" y="1576552"/>
                  <a:pt x="4521199" y="1727200"/>
                  <a:pt x="4529958" y="1888359"/>
                </a:cubicBezTo>
                <a:cubicBezTo>
                  <a:pt x="4538717" y="2049518"/>
                  <a:pt x="4531710" y="2266731"/>
                  <a:pt x="4529958" y="2445407"/>
                </a:cubicBezTo>
                <a:cubicBezTo>
                  <a:pt x="4528206" y="2624083"/>
                  <a:pt x="4493172" y="2864069"/>
                  <a:pt x="4519448" y="2960414"/>
                </a:cubicBezTo>
                <a:cubicBezTo>
                  <a:pt x="4545724" y="3056759"/>
                  <a:pt x="4614041" y="3016469"/>
                  <a:pt x="4687613" y="3023476"/>
                </a:cubicBezTo>
                <a:cubicBezTo>
                  <a:pt x="4761185" y="3030483"/>
                  <a:pt x="4960882" y="3002455"/>
                  <a:pt x="4960882" y="3002455"/>
                </a:cubicBezTo>
                <a:cubicBezTo>
                  <a:pt x="5013434" y="2998952"/>
                  <a:pt x="5008179" y="3000703"/>
                  <a:pt x="5002924" y="300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301766" y="2070538"/>
            <a:ext cx="5076496" cy="2209140"/>
          </a:xfrm>
          <a:custGeom>
            <a:avLst/>
            <a:gdLst>
              <a:gd name="connsiteX0" fmla="*/ 0 w 5076496"/>
              <a:gd name="connsiteY0" fmla="*/ 0 h 2209140"/>
              <a:gd name="connsiteX1" fmla="*/ 746234 w 5076496"/>
              <a:gd name="connsiteY1" fmla="*/ 0 h 2209140"/>
              <a:gd name="connsiteX2" fmla="*/ 1912882 w 5076496"/>
              <a:gd name="connsiteY2" fmla="*/ 21021 h 2209140"/>
              <a:gd name="connsiteX3" fmla="*/ 3100551 w 5076496"/>
              <a:gd name="connsiteY3" fmla="*/ 31531 h 2209140"/>
              <a:gd name="connsiteX4" fmla="*/ 3825765 w 5076496"/>
              <a:gd name="connsiteY4" fmla="*/ 52552 h 2209140"/>
              <a:gd name="connsiteX5" fmla="*/ 3951889 w 5076496"/>
              <a:gd name="connsiteY5" fmla="*/ 641131 h 2209140"/>
              <a:gd name="connsiteX6" fmla="*/ 3951889 w 5076496"/>
              <a:gd name="connsiteY6" fmla="*/ 1261241 h 2209140"/>
              <a:gd name="connsiteX7" fmla="*/ 3972910 w 5076496"/>
              <a:gd name="connsiteY7" fmla="*/ 1713186 h 2209140"/>
              <a:gd name="connsiteX8" fmla="*/ 4130565 w 5076496"/>
              <a:gd name="connsiteY8" fmla="*/ 2133600 h 2209140"/>
              <a:gd name="connsiteX9" fmla="*/ 5076496 w 5076496"/>
              <a:gd name="connsiteY9" fmla="*/ 2207172 h 220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6496" h="2209140">
                <a:moveTo>
                  <a:pt x="0" y="0"/>
                </a:moveTo>
                <a:lnTo>
                  <a:pt x="746234" y="0"/>
                </a:lnTo>
                <a:lnTo>
                  <a:pt x="1912882" y="21021"/>
                </a:lnTo>
                <a:lnTo>
                  <a:pt x="3100551" y="31531"/>
                </a:lnTo>
                <a:cubicBezTo>
                  <a:pt x="3419365" y="36786"/>
                  <a:pt x="3683875" y="-49048"/>
                  <a:pt x="3825765" y="52552"/>
                </a:cubicBezTo>
                <a:cubicBezTo>
                  <a:pt x="3967655" y="154152"/>
                  <a:pt x="3930868" y="439683"/>
                  <a:pt x="3951889" y="641131"/>
                </a:cubicBezTo>
                <a:cubicBezTo>
                  <a:pt x="3972910" y="842579"/>
                  <a:pt x="3948386" y="1082565"/>
                  <a:pt x="3951889" y="1261241"/>
                </a:cubicBezTo>
                <a:cubicBezTo>
                  <a:pt x="3955392" y="1439917"/>
                  <a:pt x="3943131" y="1567793"/>
                  <a:pt x="3972910" y="1713186"/>
                </a:cubicBezTo>
                <a:cubicBezTo>
                  <a:pt x="4002689" y="1858579"/>
                  <a:pt x="3946634" y="2051269"/>
                  <a:pt x="4130565" y="2133600"/>
                </a:cubicBezTo>
                <a:cubicBezTo>
                  <a:pt x="4314496" y="2215931"/>
                  <a:pt x="4695496" y="2211551"/>
                  <a:pt x="5076496" y="2207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280745" y="583466"/>
            <a:ext cx="5097517" cy="2622864"/>
          </a:xfrm>
          <a:custGeom>
            <a:avLst/>
            <a:gdLst>
              <a:gd name="connsiteX0" fmla="*/ 0 w 5097517"/>
              <a:gd name="connsiteY0" fmla="*/ 194300 h 2622864"/>
              <a:gd name="connsiteX1" fmla="*/ 304800 w 5097517"/>
              <a:gd name="connsiteY1" fmla="*/ 215320 h 2622864"/>
              <a:gd name="connsiteX2" fmla="*/ 399393 w 5097517"/>
              <a:gd name="connsiteY2" fmla="*/ 2380451 h 2622864"/>
              <a:gd name="connsiteX3" fmla="*/ 987972 w 5097517"/>
              <a:gd name="connsiteY3" fmla="*/ 2580148 h 2622864"/>
              <a:gd name="connsiteX4" fmla="*/ 2081048 w 5097517"/>
              <a:gd name="connsiteY4" fmla="*/ 2464534 h 2622864"/>
              <a:gd name="connsiteX5" fmla="*/ 3405352 w 5097517"/>
              <a:gd name="connsiteY5" fmla="*/ 2359431 h 2622864"/>
              <a:gd name="connsiteX6" fmla="*/ 4214648 w 5097517"/>
              <a:gd name="connsiteY6" fmla="*/ 2233306 h 2622864"/>
              <a:gd name="connsiteX7" fmla="*/ 5097517 w 5097517"/>
              <a:gd name="connsiteY7" fmla="*/ 2107182 h 262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97517" h="2622864">
                <a:moveTo>
                  <a:pt x="0" y="194300"/>
                </a:moveTo>
                <a:cubicBezTo>
                  <a:pt x="119117" y="22631"/>
                  <a:pt x="238235" y="-149038"/>
                  <a:pt x="304800" y="215320"/>
                </a:cubicBezTo>
                <a:cubicBezTo>
                  <a:pt x="371365" y="579678"/>
                  <a:pt x="285531" y="1986313"/>
                  <a:pt x="399393" y="2380451"/>
                </a:cubicBezTo>
                <a:cubicBezTo>
                  <a:pt x="513255" y="2774589"/>
                  <a:pt x="707696" y="2566134"/>
                  <a:pt x="987972" y="2580148"/>
                </a:cubicBezTo>
                <a:cubicBezTo>
                  <a:pt x="1268248" y="2594162"/>
                  <a:pt x="1678151" y="2501320"/>
                  <a:pt x="2081048" y="2464534"/>
                </a:cubicBezTo>
                <a:cubicBezTo>
                  <a:pt x="2483945" y="2427748"/>
                  <a:pt x="3049752" y="2397969"/>
                  <a:pt x="3405352" y="2359431"/>
                </a:cubicBezTo>
                <a:cubicBezTo>
                  <a:pt x="3760952" y="2320893"/>
                  <a:pt x="4214648" y="2233306"/>
                  <a:pt x="4214648" y="2233306"/>
                </a:cubicBezTo>
                <a:lnTo>
                  <a:pt x="5097517" y="21071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1939752" y="430623"/>
            <a:ext cx="616694" cy="1902674"/>
          </a:xfrm>
          <a:custGeom>
            <a:avLst/>
            <a:gdLst>
              <a:gd name="connsiteX0" fmla="*/ 210207 w 616694"/>
              <a:gd name="connsiteY0" fmla="*/ 301 h 1902674"/>
              <a:gd name="connsiteX1" fmla="*/ 546538 w 616694"/>
              <a:gd name="connsiteY1" fmla="*/ 231529 h 1902674"/>
              <a:gd name="connsiteX2" fmla="*/ 567558 w 616694"/>
              <a:gd name="connsiteY2" fmla="*/ 1408687 h 1902674"/>
              <a:gd name="connsiteX3" fmla="*/ 0 w 616694"/>
              <a:gd name="connsiteY3" fmla="*/ 1902674 h 19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94" h="1902674">
                <a:moveTo>
                  <a:pt x="210207" y="301"/>
                </a:moveTo>
                <a:cubicBezTo>
                  <a:pt x="348593" y="-1451"/>
                  <a:pt x="486980" y="-3202"/>
                  <a:pt x="546538" y="231529"/>
                </a:cubicBezTo>
                <a:cubicBezTo>
                  <a:pt x="606096" y="466260"/>
                  <a:pt x="658648" y="1130163"/>
                  <a:pt x="567558" y="1408687"/>
                </a:cubicBezTo>
                <a:cubicBezTo>
                  <a:pt x="476468" y="1687211"/>
                  <a:pt x="238234" y="1794942"/>
                  <a:pt x="0" y="19026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6996182" y="448322"/>
            <a:ext cx="748157" cy="3503568"/>
          </a:xfrm>
          <a:custGeom>
            <a:avLst/>
            <a:gdLst>
              <a:gd name="connsiteX0" fmla="*/ 476673 w 748157"/>
              <a:gd name="connsiteY0" fmla="*/ 45664 h 3503568"/>
              <a:gd name="connsiteX1" fmla="*/ 707901 w 748157"/>
              <a:gd name="connsiteY1" fmla="*/ 35154 h 3503568"/>
              <a:gd name="connsiteX2" fmla="*/ 707901 w 748157"/>
              <a:gd name="connsiteY2" fmla="*/ 434547 h 3503568"/>
              <a:gd name="connsiteX3" fmla="*/ 718411 w 748157"/>
              <a:gd name="connsiteY3" fmla="*/ 1191292 h 3503568"/>
              <a:gd name="connsiteX4" fmla="*/ 276977 w 748157"/>
              <a:gd name="connsiteY4" fmla="*/ 1285885 h 3503568"/>
              <a:gd name="connsiteX5" fmla="*/ 24728 w 748157"/>
              <a:gd name="connsiteY5" fmla="*/ 1327926 h 3503568"/>
              <a:gd name="connsiteX6" fmla="*/ 14218 w 748157"/>
              <a:gd name="connsiteY6" fmla="*/ 1927016 h 3503568"/>
              <a:gd name="connsiteX7" fmla="*/ 66770 w 748157"/>
              <a:gd name="connsiteY7" fmla="*/ 3125195 h 3503568"/>
              <a:gd name="connsiteX8" fmla="*/ 319018 w 748157"/>
              <a:gd name="connsiteY8" fmla="*/ 3503568 h 350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157" h="3503568">
                <a:moveTo>
                  <a:pt x="476673" y="45664"/>
                </a:moveTo>
                <a:cubicBezTo>
                  <a:pt x="573018" y="8002"/>
                  <a:pt x="669363" y="-29660"/>
                  <a:pt x="707901" y="35154"/>
                </a:cubicBezTo>
                <a:cubicBezTo>
                  <a:pt x="746439" y="99968"/>
                  <a:pt x="706149" y="241857"/>
                  <a:pt x="707901" y="434547"/>
                </a:cubicBezTo>
                <a:cubicBezTo>
                  <a:pt x="709653" y="627237"/>
                  <a:pt x="790232" y="1049402"/>
                  <a:pt x="718411" y="1191292"/>
                </a:cubicBezTo>
                <a:cubicBezTo>
                  <a:pt x="646590" y="1333182"/>
                  <a:pt x="392591" y="1263113"/>
                  <a:pt x="276977" y="1285885"/>
                </a:cubicBezTo>
                <a:cubicBezTo>
                  <a:pt x="161363" y="1308657"/>
                  <a:pt x="68521" y="1221071"/>
                  <a:pt x="24728" y="1327926"/>
                </a:cubicBezTo>
                <a:cubicBezTo>
                  <a:pt x="-19065" y="1434781"/>
                  <a:pt x="7211" y="1627471"/>
                  <a:pt x="14218" y="1927016"/>
                </a:cubicBezTo>
                <a:cubicBezTo>
                  <a:pt x="21225" y="2226561"/>
                  <a:pt x="15970" y="2862436"/>
                  <a:pt x="66770" y="3125195"/>
                </a:cubicBezTo>
                <a:cubicBezTo>
                  <a:pt x="117570" y="3387954"/>
                  <a:pt x="218294" y="3445761"/>
                  <a:pt x="319018" y="3503568"/>
                </a:cubicBezTo>
              </a:path>
            </a:pathLst>
          </a:cu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28"/>
              </p:ext>
            </p:extLst>
          </p:nvPr>
        </p:nvGraphicFramePr>
        <p:xfrm>
          <a:off x="7828422" y="86836"/>
          <a:ext cx="1476067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권한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178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20</cp:revision>
  <dcterms:created xsi:type="dcterms:W3CDTF">2018-12-20T01:58:39Z</dcterms:created>
  <dcterms:modified xsi:type="dcterms:W3CDTF">2018-12-20T11:42:24Z</dcterms:modified>
</cp:coreProperties>
</file>