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254F-A39C-459E-8A98-073D4ECB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19F46-762E-407C-B683-11E559BE0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BC274-5700-4892-964E-E86C1548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F94E0-5F49-4ED5-8CD0-8D8DAE3A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E457B-3091-4625-8586-4752537D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4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9D5EF-CECE-41D5-B041-AE5275C0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8B827-DD72-4553-88B7-F243EE4C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C7EC6-155D-4D14-A15C-50311726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846E5-2C4A-439A-8C57-2802FF3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86323-0D0F-4CF0-AAE8-F773D3A0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0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DA9C7F-8EC7-4776-89A3-51B4A9176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2398D-0884-4BC0-8E9E-E02B59A90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FEEF3-904C-4FDD-B9A8-43512405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83D2F-386E-4205-9B41-B7D47B7D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09DCB-4428-4393-A0F7-FF4DB1E0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4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6942E-03AC-46BD-9DE0-0B82EF8A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D5C42-3F6D-433B-BF74-11987373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F197A-B9D6-40C6-AF1F-E68CDB81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B29F4-03E8-4024-9CDF-25FFB656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794AF-B4CD-4D33-9965-C84B9AC8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91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A373C-8EF5-4A48-8130-1F37CE1B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1B071-B08C-4E27-8A48-D5E4D578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327F9-5ADD-4E3C-B5E1-E42F97BA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9FAEE-2AA7-431D-A137-23883BA4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01978-D45B-44EE-B6DA-09AD5E19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2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ED4FB-0817-4E01-B9E4-46B88A4C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5D11A-CF35-43B6-BD3D-0518C6EF7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4B3F9-45C0-4A9C-9C09-D5E8F9CA5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F969E-7F69-43B7-84C6-E11FF3B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9FCCF-060F-4792-865A-E80C33DF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9D826-F4D8-4109-B172-9EED9317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6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0F5AF-D1E1-4192-9F5A-5081ED3C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1D0C6-9DF1-4B7A-840C-67A5D5210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B4BE41-1C71-4573-94F7-4B76A2F30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D711DF-0B2C-4642-91AB-54E3188E9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9C96DF-9A78-4A99-BE88-427062942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55CED7-4218-4406-875E-FEA2A1E8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8FBD93-94EF-4450-AF58-09DED2C4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6060D0-317E-4EC3-8D51-6D4E6C96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775BE-5870-49A1-8258-FC778289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B94377-ABD1-4242-8B1C-273DACD4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E771E8-A16F-4114-896C-72A978A8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BA7EB1-D939-4372-9AAF-BDEC4CF7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9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581232-0B5B-4768-BC1F-FCF60D0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E8D33F-FAA0-47F1-A5A2-B079BB52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5742DD-CD5C-40C6-8ABA-06C012DF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0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183E3-5E61-418B-B39A-B73444AA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EF238-C8B8-434F-A325-E0B88777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764DF1-EE2F-40F3-B278-54CA45CDE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A6B5C-F1F2-4143-BD3F-57B8C813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DBD2A-4941-43B6-A250-45715928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FDA7C-E064-4326-9E91-0931688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9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CD553-6E55-417E-AFDE-DCB54C1D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FAE094-3F1C-413B-AD47-E08C7EB29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66ECA-1660-4DEC-A20D-2BF0702ED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1A1CE-9C3D-4EFE-B389-E203065C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93B2B-5009-43C4-8357-B985A2DD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A2976D-9E6F-4F02-9218-71B7D0FD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8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C48D6E-62DF-441D-9B62-DEEA30D8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FED4A4-66BC-4C00-8314-5BF9D7094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F4E41-A3F7-48E5-9FF8-2CFE5CDF3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BE896-19B4-41A3-AD2A-66BCADC2ABD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78067-69F6-47BD-9BFF-27B9BCC75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399E1-A3A1-4EAB-AE97-0D685FD59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3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A3FFD-ACD8-4FD0-8CB1-0472347C1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E67C64-0266-465E-92BC-9434BAA4C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OnAD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013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1F93629-A9C5-4668-BA0E-D311CB46C77E}"/>
              </a:ext>
            </a:extLst>
          </p:cNvPr>
          <p:cNvSpPr/>
          <p:nvPr/>
        </p:nvSpPr>
        <p:spPr>
          <a:xfrm>
            <a:off x="1737604" y="1388133"/>
            <a:ext cx="1775534" cy="185543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0CF2EE97-92C1-4E6F-BF0D-AB612461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12" y="231508"/>
            <a:ext cx="1570375" cy="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4C39-C20F-4152-A926-BDCDEBC9EFDC}"/>
              </a:ext>
            </a:extLst>
          </p:cNvPr>
          <p:cNvSpPr txBox="1"/>
          <p:nvPr/>
        </p:nvSpPr>
        <p:spPr>
          <a:xfrm>
            <a:off x="4469939" y="119679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스트리밍</a:t>
            </a:r>
            <a:endParaRPr lang="en-US" altLang="ko-KR" dirty="0"/>
          </a:p>
          <a:p>
            <a:r>
              <a:rPr lang="ko-KR" altLang="en-US" dirty="0"/>
              <a:t>데이터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422A8-457D-4418-A6EB-734F26006B6E}"/>
              </a:ext>
            </a:extLst>
          </p:cNvPr>
          <p:cNvSpPr txBox="1"/>
          <p:nvPr/>
        </p:nvSpPr>
        <p:spPr>
          <a:xfrm>
            <a:off x="1998536" y="1722162"/>
            <a:ext cx="13567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데이터수집</a:t>
            </a:r>
            <a:endParaRPr lang="en-US" altLang="ko-KR" sz="1600" dirty="0"/>
          </a:p>
          <a:p>
            <a:r>
              <a:rPr lang="ko-KR" altLang="en-US" sz="1600" dirty="0"/>
              <a:t>시스템</a:t>
            </a:r>
          </a:p>
          <a:p>
            <a:r>
              <a:rPr lang="en-US" altLang="ko-KR" sz="1400" dirty="0"/>
              <a:t>(Chatty,</a:t>
            </a:r>
          </a:p>
          <a:p>
            <a:r>
              <a:rPr lang="en-US" altLang="ko-KR" sz="1400" dirty="0"/>
              <a:t>Twitch </a:t>
            </a:r>
          </a:p>
          <a:p>
            <a:r>
              <a:rPr lang="en-US" altLang="ko-KR" sz="1400" dirty="0"/>
              <a:t>API request)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406DE63-494F-40F7-AC6B-A4F15927CF2D}"/>
              </a:ext>
            </a:extLst>
          </p:cNvPr>
          <p:cNvSpPr/>
          <p:nvPr/>
        </p:nvSpPr>
        <p:spPr>
          <a:xfrm>
            <a:off x="4245275" y="4084492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F900185-E95C-4A89-9096-B7882CC682C6}"/>
              </a:ext>
            </a:extLst>
          </p:cNvPr>
          <p:cNvSpPr/>
          <p:nvPr/>
        </p:nvSpPr>
        <p:spPr>
          <a:xfrm>
            <a:off x="1727446" y="3877323"/>
            <a:ext cx="1775534" cy="21306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86C45-3AC1-4B1D-B4C6-B685061B1AC0}"/>
              </a:ext>
            </a:extLst>
          </p:cNvPr>
          <p:cNvSpPr txBox="1"/>
          <p:nvPr/>
        </p:nvSpPr>
        <p:spPr>
          <a:xfrm>
            <a:off x="1777014" y="4684269"/>
            <a:ext cx="1775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RDMBS_MariaDB</a:t>
            </a:r>
            <a:r>
              <a:rPr lang="en-US" altLang="ko-KR" sz="1400" dirty="0"/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205031-7BDC-43CC-A368-F56532618B23}"/>
              </a:ext>
            </a:extLst>
          </p:cNvPr>
          <p:cNvSpPr/>
          <p:nvPr/>
        </p:nvSpPr>
        <p:spPr>
          <a:xfrm>
            <a:off x="2397710" y="33567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1821A0-236B-4A62-B641-742825FFF526}"/>
              </a:ext>
            </a:extLst>
          </p:cNvPr>
          <p:cNvSpPr/>
          <p:nvPr/>
        </p:nvSpPr>
        <p:spPr>
          <a:xfrm rot="3371226">
            <a:off x="3866225" y="15549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F229895-AEFC-4A8A-84FA-C3B2B191AD83}"/>
              </a:ext>
            </a:extLst>
          </p:cNvPr>
          <p:cNvSpPr/>
          <p:nvPr/>
        </p:nvSpPr>
        <p:spPr>
          <a:xfrm rot="16200000">
            <a:off x="3710866" y="478327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50E31-E356-407D-9F9E-7D13B5CCDA6B}"/>
              </a:ext>
            </a:extLst>
          </p:cNvPr>
          <p:cNvSpPr txBox="1"/>
          <p:nvPr/>
        </p:nvSpPr>
        <p:spPr>
          <a:xfrm>
            <a:off x="4326809" y="4668880"/>
            <a:ext cx="14888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전처리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형태소 분석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Pandas</a:t>
            </a:r>
          </a:p>
          <a:p>
            <a:r>
              <a:rPr lang="ko-KR" altLang="en-US" sz="1200" dirty="0"/>
              <a:t>데이터 프레임</a:t>
            </a:r>
            <a:r>
              <a:rPr lang="en-US" altLang="ko-KR" sz="1200" dirty="0"/>
              <a:t>)</a:t>
            </a:r>
            <a:endParaRPr lang="en-US" altLang="ko-KR" sz="1400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7FA884B-18F1-4FF7-81E9-4538231BA8D8}"/>
              </a:ext>
            </a:extLst>
          </p:cNvPr>
          <p:cNvSpPr/>
          <p:nvPr/>
        </p:nvSpPr>
        <p:spPr>
          <a:xfrm>
            <a:off x="6508377" y="4273714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AD10-CC05-4880-BC29-746B366061E8}"/>
              </a:ext>
            </a:extLst>
          </p:cNvPr>
          <p:cNvSpPr txBox="1"/>
          <p:nvPr/>
        </p:nvSpPr>
        <p:spPr>
          <a:xfrm>
            <a:off x="6553117" y="4652052"/>
            <a:ext cx="157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Pre-processed 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140C2A-4A3C-49B8-87EB-A2A67F98781F}"/>
              </a:ext>
            </a:extLst>
          </p:cNvPr>
          <p:cNvSpPr/>
          <p:nvPr/>
        </p:nvSpPr>
        <p:spPr>
          <a:xfrm rot="16200000">
            <a:off x="5973968" y="4732446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95917F6-341E-45B0-944D-936D9CDC090E}"/>
              </a:ext>
            </a:extLst>
          </p:cNvPr>
          <p:cNvSpPr/>
          <p:nvPr/>
        </p:nvSpPr>
        <p:spPr>
          <a:xfrm>
            <a:off x="8771479" y="4084492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01A83EB-2854-4602-B157-83853CC5BF4A}"/>
              </a:ext>
            </a:extLst>
          </p:cNvPr>
          <p:cNvSpPr/>
          <p:nvPr/>
        </p:nvSpPr>
        <p:spPr>
          <a:xfrm rot="16200000">
            <a:off x="8240334" y="473307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AB434-34A2-42FB-917A-C7F4B6FC3B21}"/>
              </a:ext>
            </a:extLst>
          </p:cNvPr>
          <p:cNvSpPr txBox="1"/>
          <p:nvPr/>
        </p:nvSpPr>
        <p:spPr>
          <a:xfrm>
            <a:off x="8771479" y="4653624"/>
            <a:ext cx="157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편집점</a:t>
            </a:r>
            <a:r>
              <a:rPr lang="ko-KR" altLang="en-US" sz="2000" dirty="0"/>
              <a:t> 분석</a:t>
            </a:r>
            <a:endParaRPr lang="en-US" altLang="ko-KR" sz="2000" dirty="0"/>
          </a:p>
          <a:p>
            <a:r>
              <a:rPr lang="ko-KR" altLang="en-US" sz="2000" dirty="0"/>
              <a:t>시스템</a:t>
            </a:r>
            <a:endParaRPr lang="en-US" altLang="ko-KR" sz="20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sklearn</a:t>
            </a:r>
            <a:r>
              <a:rPr lang="en-US" altLang="ko-KR" sz="1200" dirty="0"/>
              <a:t>, pandas)</a:t>
            </a:r>
            <a:endParaRPr lang="en-US" altLang="ko-KR" sz="14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D0894D5-7DF6-4C6D-8F43-B14A7CE2F18A}"/>
              </a:ext>
            </a:extLst>
          </p:cNvPr>
          <p:cNvSpPr/>
          <p:nvPr/>
        </p:nvSpPr>
        <p:spPr>
          <a:xfrm>
            <a:off x="8771479" y="1964780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18CD-6BB7-4CF8-ACF9-AB948F42425B}"/>
              </a:ext>
            </a:extLst>
          </p:cNvPr>
          <p:cNvSpPr txBox="1"/>
          <p:nvPr/>
        </p:nvSpPr>
        <p:spPr>
          <a:xfrm>
            <a:off x="8816219" y="2343118"/>
            <a:ext cx="15703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Analized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r>
              <a:rPr lang="en-US" altLang="ko-KR" sz="1600" dirty="0"/>
              <a:t>(MongoDB / Redis)</a:t>
            </a:r>
            <a:endParaRPr lang="en-US" altLang="ko-KR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7E752E8-AB8C-4D64-BA0B-15B4479927A9}"/>
              </a:ext>
            </a:extLst>
          </p:cNvPr>
          <p:cNvSpPr/>
          <p:nvPr/>
        </p:nvSpPr>
        <p:spPr>
          <a:xfrm rot="10800000">
            <a:off x="9339163" y="360270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E7D8332-A71B-4AE2-8A17-180958CA02E2}"/>
              </a:ext>
            </a:extLst>
          </p:cNvPr>
          <p:cNvSpPr/>
          <p:nvPr/>
        </p:nvSpPr>
        <p:spPr>
          <a:xfrm>
            <a:off x="6553117" y="1798562"/>
            <a:ext cx="1570375" cy="9848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3725E-AD92-4601-87CB-84305DC07637}"/>
              </a:ext>
            </a:extLst>
          </p:cNvPr>
          <p:cNvSpPr txBox="1"/>
          <p:nvPr/>
        </p:nvSpPr>
        <p:spPr>
          <a:xfrm>
            <a:off x="6591254" y="2143063"/>
            <a:ext cx="15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Web server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020E18-50FC-4EA7-BC7B-1B6C3FED9EA0}"/>
              </a:ext>
            </a:extLst>
          </p:cNvPr>
          <p:cNvSpPr/>
          <p:nvPr/>
        </p:nvSpPr>
        <p:spPr>
          <a:xfrm rot="6073866">
            <a:off x="8229982" y="216804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AAEDD56-882A-4206-BF0A-C6EE2EE67A5D}"/>
              </a:ext>
            </a:extLst>
          </p:cNvPr>
          <p:cNvSpPr/>
          <p:nvPr/>
        </p:nvSpPr>
        <p:spPr>
          <a:xfrm rot="10800000">
            <a:off x="7076061" y="1145153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ientì ëí ì´ë¯¸ì§ ê²ìê²°ê³¼">
            <a:extLst>
              <a:ext uri="{FF2B5EF4-FFF2-40B4-BE49-F238E27FC236}">
                <a16:creationId xmlns:a16="http://schemas.microsoft.com/office/drawing/2014/main" id="{8BF7ADDE-5CF4-49E9-AA57-49C6BF2A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41" y="345466"/>
            <a:ext cx="94318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흐름에 따라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97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1F93629-A9C5-4668-BA0E-D311CB46C77E}"/>
              </a:ext>
            </a:extLst>
          </p:cNvPr>
          <p:cNvSpPr/>
          <p:nvPr/>
        </p:nvSpPr>
        <p:spPr>
          <a:xfrm>
            <a:off x="1737604" y="1388133"/>
            <a:ext cx="1775534" cy="185543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0CF2EE97-92C1-4E6F-BF0D-AB612461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12" y="231508"/>
            <a:ext cx="1570375" cy="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4C39-C20F-4152-A926-BDCDEBC9EFDC}"/>
              </a:ext>
            </a:extLst>
          </p:cNvPr>
          <p:cNvSpPr txBox="1"/>
          <p:nvPr/>
        </p:nvSpPr>
        <p:spPr>
          <a:xfrm>
            <a:off x="4469939" y="119679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스트리밍</a:t>
            </a:r>
            <a:endParaRPr lang="en-US" altLang="ko-KR" dirty="0"/>
          </a:p>
          <a:p>
            <a:r>
              <a:rPr lang="ko-KR" altLang="en-US" dirty="0"/>
              <a:t>데이터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422A8-457D-4418-A6EB-734F26006B6E}"/>
              </a:ext>
            </a:extLst>
          </p:cNvPr>
          <p:cNvSpPr txBox="1"/>
          <p:nvPr/>
        </p:nvSpPr>
        <p:spPr>
          <a:xfrm>
            <a:off x="1714942" y="1835315"/>
            <a:ext cx="19930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데이터수집 시스템</a:t>
            </a:r>
            <a:endParaRPr lang="en-US" altLang="ko-KR" dirty="0"/>
          </a:p>
          <a:p>
            <a:r>
              <a:rPr lang="en-US" altLang="ko-KR" sz="1400" dirty="0"/>
              <a:t>(Chatty,</a:t>
            </a:r>
          </a:p>
          <a:p>
            <a:r>
              <a:rPr lang="en-US" altLang="ko-KR" sz="1400" dirty="0"/>
              <a:t>Twitch </a:t>
            </a:r>
          </a:p>
          <a:p>
            <a:r>
              <a:rPr lang="en-US" altLang="ko-KR" sz="1400" dirty="0"/>
              <a:t>API request)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406DE63-494F-40F7-AC6B-A4F15927CF2D}"/>
              </a:ext>
            </a:extLst>
          </p:cNvPr>
          <p:cNvSpPr/>
          <p:nvPr/>
        </p:nvSpPr>
        <p:spPr>
          <a:xfrm>
            <a:off x="4264149" y="5027228"/>
            <a:ext cx="1570375" cy="1158331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F900185-E95C-4A89-9096-B7882CC682C6}"/>
              </a:ext>
            </a:extLst>
          </p:cNvPr>
          <p:cNvSpPr/>
          <p:nvPr/>
        </p:nvSpPr>
        <p:spPr>
          <a:xfrm>
            <a:off x="1727446" y="3877323"/>
            <a:ext cx="1775534" cy="21306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86C45-3AC1-4B1D-B4C6-B685061B1AC0}"/>
              </a:ext>
            </a:extLst>
          </p:cNvPr>
          <p:cNvSpPr txBox="1"/>
          <p:nvPr/>
        </p:nvSpPr>
        <p:spPr>
          <a:xfrm>
            <a:off x="1777014" y="4684269"/>
            <a:ext cx="1775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RDMBS_MariaDB</a:t>
            </a:r>
            <a:r>
              <a:rPr lang="en-US" altLang="ko-KR" sz="1400" dirty="0"/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205031-7BDC-43CC-A368-F56532618B23}"/>
              </a:ext>
            </a:extLst>
          </p:cNvPr>
          <p:cNvSpPr/>
          <p:nvPr/>
        </p:nvSpPr>
        <p:spPr>
          <a:xfrm>
            <a:off x="2397710" y="33567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1821A0-236B-4A62-B641-742825FFF526}"/>
              </a:ext>
            </a:extLst>
          </p:cNvPr>
          <p:cNvSpPr/>
          <p:nvPr/>
        </p:nvSpPr>
        <p:spPr>
          <a:xfrm rot="3371226">
            <a:off x="3866225" y="15549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F229895-AEFC-4A8A-84FA-C3B2B191AD83}"/>
              </a:ext>
            </a:extLst>
          </p:cNvPr>
          <p:cNvSpPr/>
          <p:nvPr/>
        </p:nvSpPr>
        <p:spPr>
          <a:xfrm rot="16200000">
            <a:off x="3684510" y="5104378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50E31-E356-407D-9F9E-7D13B5CCDA6B}"/>
              </a:ext>
            </a:extLst>
          </p:cNvPr>
          <p:cNvSpPr txBox="1"/>
          <p:nvPr/>
        </p:nvSpPr>
        <p:spPr>
          <a:xfrm>
            <a:off x="4259321" y="5187493"/>
            <a:ext cx="15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전처리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형태소 분석기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Pandas</a:t>
            </a:r>
          </a:p>
          <a:p>
            <a:r>
              <a:rPr lang="ko-KR" altLang="en-US" sz="1200" dirty="0"/>
              <a:t>데이터 프레임</a:t>
            </a:r>
            <a:r>
              <a:rPr lang="en-US" altLang="ko-KR" sz="1200" dirty="0"/>
              <a:t>)</a:t>
            </a:r>
            <a:endParaRPr lang="en-US" altLang="ko-KR" sz="1400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7FA884B-18F1-4FF7-81E9-4538231BA8D8}"/>
              </a:ext>
            </a:extLst>
          </p:cNvPr>
          <p:cNvSpPr/>
          <p:nvPr/>
        </p:nvSpPr>
        <p:spPr>
          <a:xfrm>
            <a:off x="6525326" y="4731648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AD10-CC05-4880-BC29-746B366061E8}"/>
              </a:ext>
            </a:extLst>
          </p:cNvPr>
          <p:cNvSpPr txBox="1"/>
          <p:nvPr/>
        </p:nvSpPr>
        <p:spPr>
          <a:xfrm>
            <a:off x="6570066" y="5109986"/>
            <a:ext cx="157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Pre-processed 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140C2A-4A3C-49B8-87EB-A2A67F98781F}"/>
              </a:ext>
            </a:extLst>
          </p:cNvPr>
          <p:cNvSpPr/>
          <p:nvPr/>
        </p:nvSpPr>
        <p:spPr>
          <a:xfrm rot="16200000">
            <a:off x="5990917" y="519038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95917F6-341E-45B0-944D-936D9CDC090E}"/>
              </a:ext>
            </a:extLst>
          </p:cNvPr>
          <p:cNvSpPr/>
          <p:nvPr/>
        </p:nvSpPr>
        <p:spPr>
          <a:xfrm>
            <a:off x="8853164" y="4456340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01A83EB-2854-4602-B157-83853CC5BF4A}"/>
              </a:ext>
            </a:extLst>
          </p:cNvPr>
          <p:cNvSpPr/>
          <p:nvPr/>
        </p:nvSpPr>
        <p:spPr>
          <a:xfrm rot="16200000">
            <a:off x="8259878" y="510492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AB434-34A2-42FB-917A-C7F4B6FC3B21}"/>
              </a:ext>
            </a:extLst>
          </p:cNvPr>
          <p:cNvSpPr txBox="1"/>
          <p:nvPr/>
        </p:nvSpPr>
        <p:spPr>
          <a:xfrm>
            <a:off x="9018683" y="4786877"/>
            <a:ext cx="1392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편집점</a:t>
            </a:r>
            <a:endParaRPr lang="en-US" altLang="ko-KR" sz="2000" dirty="0"/>
          </a:p>
          <a:p>
            <a:r>
              <a:rPr lang="ko-KR" altLang="en-US" sz="2000" dirty="0"/>
              <a:t>분석</a:t>
            </a:r>
            <a:endParaRPr lang="en-US" altLang="ko-KR" sz="2000" dirty="0"/>
          </a:p>
          <a:p>
            <a:r>
              <a:rPr lang="ko-KR" altLang="en-US" sz="2000" dirty="0"/>
              <a:t>시스템</a:t>
            </a:r>
            <a:endParaRPr lang="en-US" altLang="ko-KR" sz="20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sklearn</a:t>
            </a:r>
            <a:r>
              <a:rPr lang="en-US" altLang="ko-KR" sz="1200" dirty="0"/>
              <a:t>, pandas)</a:t>
            </a:r>
            <a:endParaRPr lang="en-US" altLang="ko-KR" sz="14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D0894D5-7DF6-4C6D-8F43-B14A7CE2F18A}"/>
              </a:ext>
            </a:extLst>
          </p:cNvPr>
          <p:cNvSpPr/>
          <p:nvPr/>
        </p:nvSpPr>
        <p:spPr>
          <a:xfrm>
            <a:off x="8840353" y="1312387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18CD-6BB7-4CF8-ACF9-AB948F42425B}"/>
              </a:ext>
            </a:extLst>
          </p:cNvPr>
          <p:cNvSpPr txBox="1"/>
          <p:nvPr/>
        </p:nvSpPr>
        <p:spPr>
          <a:xfrm>
            <a:off x="9011837" y="1846841"/>
            <a:ext cx="12219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Analized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7E752E8-AB8C-4D64-BA0B-15B4479927A9}"/>
              </a:ext>
            </a:extLst>
          </p:cNvPr>
          <p:cNvSpPr/>
          <p:nvPr/>
        </p:nvSpPr>
        <p:spPr>
          <a:xfrm rot="10800000">
            <a:off x="9408297" y="395506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E7D8332-A71B-4AE2-8A17-180958CA02E2}"/>
              </a:ext>
            </a:extLst>
          </p:cNvPr>
          <p:cNvSpPr/>
          <p:nvPr/>
        </p:nvSpPr>
        <p:spPr>
          <a:xfrm>
            <a:off x="6553117" y="1798562"/>
            <a:ext cx="1570375" cy="9848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3725E-AD92-4601-87CB-84305DC07637}"/>
              </a:ext>
            </a:extLst>
          </p:cNvPr>
          <p:cNvSpPr txBox="1"/>
          <p:nvPr/>
        </p:nvSpPr>
        <p:spPr>
          <a:xfrm>
            <a:off x="6591254" y="2143063"/>
            <a:ext cx="15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Web server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020E18-50FC-4EA7-BC7B-1B6C3FED9EA0}"/>
              </a:ext>
            </a:extLst>
          </p:cNvPr>
          <p:cNvSpPr/>
          <p:nvPr/>
        </p:nvSpPr>
        <p:spPr>
          <a:xfrm rot="5400000">
            <a:off x="8231250" y="2077901"/>
            <a:ext cx="435006" cy="44832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ientì ëí ì´ë¯¸ì§ ê²ìê²°ê³¼">
            <a:extLst>
              <a:ext uri="{FF2B5EF4-FFF2-40B4-BE49-F238E27FC236}">
                <a16:creationId xmlns:a16="http://schemas.microsoft.com/office/drawing/2014/main" id="{8BF7ADDE-5CF4-49E9-AA57-49C6BF2A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41" y="345466"/>
            <a:ext cx="94318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흐름에 따라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1FC585-30A1-4FCB-B3C8-42C0347FABE0}"/>
              </a:ext>
            </a:extLst>
          </p:cNvPr>
          <p:cNvSpPr txBox="1"/>
          <p:nvPr/>
        </p:nvSpPr>
        <p:spPr>
          <a:xfrm>
            <a:off x="3499474" y="5539228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E1C03-B6E7-43DF-958F-5DC053FD3A7B}"/>
              </a:ext>
            </a:extLst>
          </p:cNvPr>
          <p:cNvSpPr txBox="1"/>
          <p:nvPr/>
        </p:nvSpPr>
        <p:spPr>
          <a:xfrm>
            <a:off x="2797206" y="3331203"/>
            <a:ext cx="109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B7C2D-F8AB-463E-A458-3100C240C5BB}"/>
              </a:ext>
            </a:extLst>
          </p:cNvPr>
          <p:cNvSpPr txBox="1"/>
          <p:nvPr/>
        </p:nvSpPr>
        <p:spPr>
          <a:xfrm>
            <a:off x="5870125" y="5632045"/>
            <a:ext cx="669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Pythonpickle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system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3D64F-A9CA-4FA7-993B-D9652C865869}"/>
              </a:ext>
            </a:extLst>
          </p:cNvPr>
          <p:cNvSpPr txBox="1"/>
          <p:nvPr/>
        </p:nvSpPr>
        <p:spPr>
          <a:xfrm>
            <a:off x="8170476" y="5533947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open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DB1A9-653B-4BF8-83D9-9A1109A405FF}"/>
              </a:ext>
            </a:extLst>
          </p:cNvPr>
          <p:cNvSpPr txBox="1"/>
          <p:nvPr/>
        </p:nvSpPr>
        <p:spPr>
          <a:xfrm>
            <a:off x="9782300" y="2885155"/>
            <a:ext cx="151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 NoSQL query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DFB0C-AD8A-43FC-A36B-AE17443EB0E4}"/>
              </a:ext>
            </a:extLst>
          </p:cNvPr>
          <p:cNvSpPr txBox="1"/>
          <p:nvPr/>
        </p:nvSpPr>
        <p:spPr>
          <a:xfrm>
            <a:off x="8216642" y="1622894"/>
            <a:ext cx="66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7FA6A3-4FA7-4D63-BEDE-5CE0FBD92CF8}"/>
              </a:ext>
            </a:extLst>
          </p:cNvPr>
          <p:cNvSpPr txBox="1"/>
          <p:nvPr/>
        </p:nvSpPr>
        <p:spPr>
          <a:xfrm>
            <a:off x="6508377" y="1230814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D8BC62-F171-4CC8-9D0A-268ADFC11F90}"/>
              </a:ext>
            </a:extLst>
          </p:cNvPr>
          <p:cNvSpPr txBox="1"/>
          <p:nvPr/>
        </p:nvSpPr>
        <p:spPr>
          <a:xfrm>
            <a:off x="3650837" y="1013111"/>
            <a:ext cx="109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Twitch API,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Chatty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A2403B7-85B6-468D-80E0-55EB61F32F96}"/>
              </a:ext>
            </a:extLst>
          </p:cNvPr>
          <p:cNvSpPr/>
          <p:nvPr/>
        </p:nvSpPr>
        <p:spPr>
          <a:xfrm>
            <a:off x="4314403" y="2902937"/>
            <a:ext cx="1570375" cy="112158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8F05BA-5698-49F1-8C6B-4AD530582A7C}"/>
              </a:ext>
            </a:extLst>
          </p:cNvPr>
          <p:cNvSpPr txBox="1"/>
          <p:nvPr/>
        </p:nvSpPr>
        <p:spPr>
          <a:xfrm>
            <a:off x="4309575" y="3078069"/>
            <a:ext cx="1575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메타데이터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전처리</a:t>
            </a:r>
            <a:endParaRPr lang="en-US" altLang="ko-KR" sz="1400" dirty="0"/>
          </a:p>
          <a:p>
            <a:pPr algn="ctr"/>
            <a:r>
              <a:rPr lang="ko-KR" altLang="en-US" sz="1400" dirty="0"/>
              <a:t>시스템</a:t>
            </a:r>
            <a:endParaRPr lang="en-US" altLang="ko-KR" sz="1400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763086F3-2C38-4D97-A7E8-EC8D350A66D6}"/>
              </a:ext>
            </a:extLst>
          </p:cNvPr>
          <p:cNvSpPr/>
          <p:nvPr/>
        </p:nvSpPr>
        <p:spPr>
          <a:xfrm rot="14236012">
            <a:off x="3746050" y="3762705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3ECFB-17BB-4D25-82D7-58E57E55B67D}"/>
              </a:ext>
            </a:extLst>
          </p:cNvPr>
          <p:cNvSpPr txBox="1"/>
          <p:nvPr/>
        </p:nvSpPr>
        <p:spPr>
          <a:xfrm>
            <a:off x="3872810" y="4117363"/>
            <a:ext cx="669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34938E81-D82C-468D-8CAE-41B1E987079D}"/>
              </a:ext>
            </a:extLst>
          </p:cNvPr>
          <p:cNvSpPr/>
          <p:nvPr/>
        </p:nvSpPr>
        <p:spPr>
          <a:xfrm rot="16200000">
            <a:off x="7061820" y="2329479"/>
            <a:ext cx="435006" cy="22847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FBAD97F-D558-40E2-9FB4-860F81931903}"/>
              </a:ext>
            </a:extLst>
          </p:cNvPr>
          <p:cNvSpPr/>
          <p:nvPr/>
        </p:nvSpPr>
        <p:spPr>
          <a:xfrm rot="16200000">
            <a:off x="10769767" y="-652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A17F015E-5734-4EC8-B901-B7E27E9F35A1}"/>
              </a:ext>
            </a:extLst>
          </p:cNvPr>
          <p:cNvSpPr/>
          <p:nvPr/>
        </p:nvSpPr>
        <p:spPr>
          <a:xfrm rot="16200000">
            <a:off x="10769768" y="675163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6CE10-A2C1-49FF-853A-139659AE987B}"/>
              </a:ext>
            </a:extLst>
          </p:cNvPr>
          <p:cNvSpPr txBox="1"/>
          <p:nvPr/>
        </p:nvSpPr>
        <p:spPr>
          <a:xfrm>
            <a:off x="11150353" y="40072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시각화용 </a:t>
            </a:r>
            <a:r>
              <a:rPr lang="en-US" altLang="ko-KR" sz="1200" dirty="0"/>
              <a:t>Meta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FEFEBC-9704-4D3E-AA19-F5A0453824C7}"/>
              </a:ext>
            </a:extLst>
          </p:cNvPr>
          <p:cNvSpPr txBox="1"/>
          <p:nvPr/>
        </p:nvSpPr>
        <p:spPr>
          <a:xfrm>
            <a:off x="11150352" y="701685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r>
              <a:rPr lang="en-US" altLang="ko-KR" sz="1200" dirty="0"/>
              <a:t>Stream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8B94BC-D98A-469A-84A4-3EBF298AE5F0}"/>
              </a:ext>
            </a:extLst>
          </p:cNvPr>
          <p:cNvSpPr txBox="1"/>
          <p:nvPr/>
        </p:nvSpPr>
        <p:spPr>
          <a:xfrm>
            <a:off x="6944385" y="3589855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0F9A30C2-8F24-4326-8FBD-CFC95CF2201A}"/>
              </a:ext>
            </a:extLst>
          </p:cNvPr>
          <p:cNvSpPr/>
          <p:nvPr/>
        </p:nvSpPr>
        <p:spPr>
          <a:xfrm>
            <a:off x="8853163" y="3258274"/>
            <a:ext cx="1570375" cy="540779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endParaRPr lang="en-US" altLang="ko-KR" sz="1400" dirty="0"/>
          </a:p>
          <a:p>
            <a:pPr algn="ctr"/>
            <a:r>
              <a:rPr lang="ko-KR" altLang="en-US" sz="1400" dirty="0"/>
              <a:t>통합시스템</a:t>
            </a:r>
            <a:endParaRPr lang="ko-KR" altLang="en-US" dirty="0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0CF0B652-FA6F-4F79-BA34-08315F030839}"/>
              </a:ext>
            </a:extLst>
          </p:cNvPr>
          <p:cNvSpPr/>
          <p:nvPr/>
        </p:nvSpPr>
        <p:spPr>
          <a:xfrm rot="10800000">
            <a:off x="9428805" y="2944050"/>
            <a:ext cx="435006" cy="26127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51C875-5845-428B-81B3-7E117EE65F83}"/>
              </a:ext>
            </a:extLst>
          </p:cNvPr>
          <p:cNvSpPr txBox="1"/>
          <p:nvPr/>
        </p:nvSpPr>
        <p:spPr>
          <a:xfrm>
            <a:off x="9898867" y="4014041"/>
            <a:ext cx="52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</a:t>
            </a:r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557E0530-695A-428D-A8D7-711F73EC1D85}"/>
              </a:ext>
            </a:extLst>
          </p:cNvPr>
          <p:cNvSpPr/>
          <p:nvPr/>
        </p:nvSpPr>
        <p:spPr>
          <a:xfrm rot="16165107">
            <a:off x="10769826" y="1422420"/>
            <a:ext cx="432923" cy="44633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0BAFAB-FC97-4C04-8E18-8D5A79123E11}"/>
              </a:ext>
            </a:extLst>
          </p:cNvPr>
          <p:cNvSpPr txBox="1"/>
          <p:nvPr/>
        </p:nvSpPr>
        <p:spPr>
          <a:xfrm>
            <a:off x="11127589" y="1392061"/>
            <a:ext cx="109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통합 데이터</a:t>
            </a:r>
            <a:endParaRPr lang="en-US" altLang="ko-KR" sz="1200" dirty="0"/>
          </a:p>
          <a:p>
            <a:r>
              <a:rPr lang="en-US" altLang="ko-KR" sz="1200" dirty="0"/>
              <a:t>Merged data</a:t>
            </a:r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661B9526-BA6C-4728-A670-FCC65E48DA32}"/>
              </a:ext>
            </a:extLst>
          </p:cNvPr>
          <p:cNvSpPr/>
          <p:nvPr/>
        </p:nvSpPr>
        <p:spPr>
          <a:xfrm rot="5400000">
            <a:off x="7062109" y="1264280"/>
            <a:ext cx="496807" cy="29830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EFB928AD-5335-42ED-8618-A4D97C7B24C4}"/>
              </a:ext>
            </a:extLst>
          </p:cNvPr>
          <p:cNvSpPr/>
          <p:nvPr/>
        </p:nvSpPr>
        <p:spPr>
          <a:xfrm>
            <a:off x="1305363" y="1207420"/>
            <a:ext cx="4656406" cy="5359791"/>
          </a:xfrm>
          <a:custGeom>
            <a:avLst/>
            <a:gdLst>
              <a:gd name="connsiteX0" fmla="*/ 42203 w 4656406"/>
              <a:gd name="connsiteY0" fmla="*/ 0 h 5359791"/>
              <a:gd name="connsiteX1" fmla="*/ 0 w 4656406"/>
              <a:gd name="connsiteY1" fmla="*/ 5359791 h 5359791"/>
              <a:gd name="connsiteX2" fmla="*/ 4600135 w 4656406"/>
              <a:gd name="connsiteY2" fmla="*/ 5331656 h 5359791"/>
              <a:gd name="connsiteX3" fmla="*/ 4656406 w 4656406"/>
              <a:gd name="connsiteY3" fmla="*/ 1364566 h 5359791"/>
              <a:gd name="connsiteX4" fmla="*/ 2321169 w 4656406"/>
              <a:gd name="connsiteY4" fmla="*/ 1406770 h 5359791"/>
              <a:gd name="connsiteX5" fmla="*/ 2335237 w 4656406"/>
              <a:gd name="connsiteY5" fmla="*/ 70339 h 5359791"/>
              <a:gd name="connsiteX6" fmla="*/ 70339 w 4656406"/>
              <a:gd name="connsiteY6" fmla="*/ 56271 h 5359791"/>
              <a:gd name="connsiteX7" fmla="*/ 42203 w 4656406"/>
              <a:gd name="connsiteY7" fmla="*/ 0 h 535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6406" h="5359791">
                <a:moveTo>
                  <a:pt x="42203" y="0"/>
                </a:moveTo>
                <a:lnTo>
                  <a:pt x="0" y="5359791"/>
                </a:lnTo>
                <a:lnTo>
                  <a:pt x="4600135" y="5331656"/>
                </a:lnTo>
                <a:lnTo>
                  <a:pt x="4656406" y="1364566"/>
                </a:lnTo>
                <a:lnTo>
                  <a:pt x="2321169" y="1406770"/>
                </a:lnTo>
                <a:lnTo>
                  <a:pt x="2335237" y="70339"/>
                </a:lnTo>
                <a:lnTo>
                  <a:pt x="70339" y="56271"/>
                </a:lnTo>
                <a:lnTo>
                  <a:pt x="42203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9E025-71C9-438C-BEDC-F2EC2535E69F}"/>
              </a:ext>
            </a:extLst>
          </p:cNvPr>
          <p:cNvSpPr txBox="1"/>
          <p:nvPr/>
        </p:nvSpPr>
        <p:spPr>
          <a:xfrm>
            <a:off x="905640" y="851286"/>
            <a:ext cx="118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RDBMS DB </a:t>
            </a:r>
          </a:p>
          <a:p>
            <a:r>
              <a:rPr lang="ko-KR" altLang="en-US" sz="1200" dirty="0"/>
              <a:t>커넥션시스템</a:t>
            </a:r>
          </a:p>
        </p:txBody>
      </p:sp>
    </p:spTree>
    <p:extLst>
      <p:ext uri="{BB962C8B-B14F-4D97-AF65-F5344CB8AC3E}">
        <p14:creationId xmlns:p14="http://schemas.microsoft.com/office/powerpoint/2010/main" val="21681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1F93629-A9C5-4668-BA0E-D311CB46C77E}"/>
              </a:ext>
            </a:extLst>
          </p:cNvPr>
          <p:cNvSpPr/>
          <p:nvPr/>
        </p:nvSpPr>
        <p:spPr>
          <a:xfrm>
            <a:off x="1737604" y="1388133"/>
            <a:ext cx="1775534" cy="185543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0CF2EE97-92C1-4E6F-BF0D-AB612461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12" y="231508"/>
            <a:ext cx="1570375" cy="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4C39-C20F-4152-A926-BDCDEBC9EFDC}"/>
              </a:ext>
            </a:extLst>
          </p:cNvPr>
          <p:cNvSpPr txBox="1"/>
          <p:nvPr/>
        </p:nvSpPr>
        <p:spPr>
          <a:xfrm>
            <a:off x="4469939" y="119679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스트리밍</a:t>
            </a:r>
            <a:endParaRPr lang="en-US" altLang="ko-KR" dirty="0"/>
          </a:p>
          <a:p>
            <a:r>
              <a:rPr lang="ko-KR" altLang="en-US" dirty="0"/>
              <a:t>데이터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422A8-457D-4418-A6EB-734F26006B6E}"/>
              </a:ext>
            </a:extLst>
          </p:cNvPr>
          <p:cNvSpPr txBox="1"/>
          <p:nvPr/>
        </p:nvSpPr>
        <p:spPr>
          <a:xfrm>
            <a:off x="1714942" y="1835315"/>
            <a:ext cx="19930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데이터수집 시스템</a:t>
            </a:r>
            <a:endParaRPr lang="en-US" altLang="ko-KR" dirty="0"/>
          </a:p>
          <a:p>
            <a:r>
              <a:rPr lang="en-US" altLang="ko-KR" sz="1400" dirty="0"/>
              <a:t>(Chatty,</a:t>
            </a:r>
          </a:p>
          <a:p>
            <a:r>
              <a:rPr lang="en-US" altLang="ko-KR" sz="1400" dirty="0"/>
              <a:t>Twitch </a:t>
            </a:r>
          </a:p>
          <a:p>
            <a:r>
              <a:rPr lang="en-US" altLang="ko-KR" sz="1400" dirty="0"/>
              <a:t>API request)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406DE63-494F-40F7-AC6B-A4F15927CF2D}"/>
              </a:ext>
            </a:extLst>
          </p:cNvPr>
          <p:cNvSpPr/>
          <p:nvPr/>
        </p:nvSpPr>
        <p:spPr>
          <a:xfrm>
            <a:off x="4264149" y="5027228"/>
            <a:ext cx="1570375" cy="1158331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F900185-E95C-4A89-9096-B7882CC682C6}"/>
              </a:ext>
            </a:extLst>
          </p:cNvPr>
          <p:cNvSpPr/>
          <p:nvPr/>
        </p:nvSpPr>
        <p:spPr>
          <a:xfrm>
            <a:off x="1727446" y="3877323"/>
            <a:ext cx="1775534" cy="21306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86C45-3AC1-4B1D-B4C6-B685061B1AC0}"/>
              </a:ext>
            </a:extLst>
          </p:cNvPr>
          <p:cNvSpPr txBox="1"/>
          <p:nvPr/>
        </p:nvSpPr>
        <p:spPr>
          <a:xfrm>
            <a:off x="1777014" y="4684269"/>
            <a:ext cx="1775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RDMBS_MariaDB</a:t>
            </a:r>
            <a:r>
              <a:rPr lang="en-US" altLang="ko-KR" sz="1400" dirty="0"/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205031-7BDC-43CC-A368-F56532618B23}"/>
              </a:ext>
            </a:extLst>
          </p:cNvPr>
          <p:cNvSpPr/>
          <p:nvPr/>
        </p:nvSpPr>
        <p:spPr>
          <a:xfrm>
            <a:off x="2397710" y="33567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1821A0-236B-4A62-B641-742825FFF526}"/>
              </a:ext>
            </a:extLst>
          </p:cNvPr>
          <p:cNvSpPr/>
          <p:nvPr/>
        </p:nvSpPr>
        <p:spPr>
          <a:xfrm rot="3371226">
            <a:off x="3866225" y="15549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F229895-AEFC-4A8A-84FA-C3B2B191AD83}"/>
              </a:ext>
            </a:extLst>
          </p:cNvPr>
          <p:cNvSpPr/>
          <p:nvPr/>
        </p:nvSpPr>
        <p:spPr>
          <a:xfrm rot="16200000">
            <a:off x="3684510" y="5104378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50E31-E356-407D-9F9E-7D13B5CCDA6B}"/>
              </a:ext>
            </a:extLst>
          </p:cNvPr>
          <p:cNvSpPr txBox="1"/>
          <p:nvPr/>
        </p:nvSpPr>
        <p:spPr>
          <a:xfrm>
            <a:off x="4259321" y="5187493"/>
            <a:ext cx="15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전처리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형태소 분석기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Pandas</a:t>
            </a:r>
          </a:p>
          <a:p>
            <a:r>
              <a:rPr lang="ko-KR" altLang="en-US" sz="1200" dirty="0"/>
              <a:t>데이터 프레임</a:t>
            </a:r>
            <a:r>
              <a:rPr lang="en-US" altLang="ko-KR" sz="1200" dirty="0"/>
              <a:t>)</a:t>
            </a:r>
            <a:endParaRPr lang="en-US" altLang="ko-KR" sz="1400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7FA884B-18F1-4FF7-81E9-4538231BA8D8}"/>
              </a:ext>
            </a:extLst>
          </p:cNvPr>
          <p:cNvSpPr/>
          <p:nvPr/>
        </p:nvSpPr>
        <p:spPr>
          <a:xfrm>
            <a:off x="6525326" y="4731648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AD10-CC05-4880-BC29-746B366061E8}"/>
              </a:ext>
            </a:extLst>
          </p:cNvPr>
          <p:cNvSpPr txBox="1"/>
          <p:nvPr/>
        </p:nvSpPr>
        <p:spPr>
          <a:xfrm>
            <a:off x="6570066" y="5109986"/>
            <a:ext cx="157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Pre-processed 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140C2A-4A3C-49B8-87EB-A2A67F98781F}"/>
              </a:ext>
            </a:extLst>
          </p:cNvPr>
          <p:cNvSpPr/>
          <p:nvPr/>
        </p:nvSpPr>
        <p:spPr>
          <a:xfrm rot="16200000">
            <a:off x="5990917" y="519038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95917F6-341E-45B0-944D-936D9CDC090E}"/>
              </a:ext>
            </a:extLst>
          </p:cNvPr>
          <p:cNvSpPr/>
          <p:nvPr/>
        </p:nvSpPr>
        <p:spPr>
          <a:xfrm>
            <a:off x="8791023" y="4456340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01A83EB-2854-4602-B157-83853CC5BF4A}"/>
              </a:ext>
            </a:extLst>
          </p:cNvPr>
          <p:cNvSpPr/>
          <p:nvPr/>
        </p:nvSpPr>
        <p:spPr>
          <a:xfrm rot="16200000">
            <a:off x="8259878" y="510492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AB434-34A2-42FB-917A-C7F4B6FC3B21}"/>
              </a:ext>
            </a:extLst>
          </p:cNvPr>
          <p:cNvSpPr txBox="1"/>
          <p:nvPr/>
        </p:nvSpPr>
        <p:spPr>
          <a:xfrm>
            <a:off x="8791023" y="5025472"/>
            <a:ext cx="157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편집점</a:t>
            </a:r>
            <a:r>
              <a:rPr lang="ko-KR" altLang="en-US" sz="2000" dirty="0"/>
              <a:t> 분석</a:t>
            </a:r>
            <a:endParaRPr lang="en-US" altLang="ko-KR" sz="2000" dirty="0"/>
          </a:p>
          <a:p>
            <a:r>
              <a:rPr lang="ko-KR" altLang="en-US" sz="2000" dirty="0"/>
              <a:t>시스템</a:t>
            </a:r>
            <a:endParaRPr lang="en-US" altLang="ko-KR" sz="20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sklearn</a:t>
            </a:r>
            <a:r>
              <a:rPr lang="en-US" altLang="ko-KR" sz="1200" dirty="0"/>
              <a:t>, pandas)</a:t>
            </a:r>
            <a:endParaRPr lang="en-US" altLang="ko-KR" sz="14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D0894D5-7DF6-4C6D-8F43-B14A7CE2F18A}"/>
              </a:ext>
            </a:extLst>
          </p:cNvPr>
          <p:cNvSpPr/>
          <p:nvPr/>
        </p:nvSpPr>
        <p:spPr>
          <a:xfrm>
            <a:off x="8771479" y="1964780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18CD-6BB7-4CF8-ACF9-AB948F42425B}"/>
              </a:ext>
            </a:extLst>
          </p:cNvPr>
          <p:cNvSpPr txBox="1"/>
          <p:nvPr/>
        </p:nvSpPr>
        <p:spPr>
          <a:xfrm>
            <a:off x="8942963" y="2499234"/>
            <a:ext cx="12219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Analized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7E752E8-AB8C-4D64-BA0B-15B4479927A9}"/>
              </a:ext>
            </a:extLst>
          </p:cNvPr>
          <p:cNvSpPr/>
          <p:nvPr/>
        </p:nvSpPr>
        <p:spPr>
          <a:xfrm rot="10800000">
            <a:off x="9343747" y="3719389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E7D8332-A71B-4AE2-8A17-180958CA02E2}"/>
              </a:ext>
            </a:extLst>
          </p:cNvPr>
          <p:cNvSpPr/>
          <p:nvPr/>
        </p:nvSpPr>
        <p:spPr>
          <a:xfrm>
            <a:off x="6553117" y="1798562"/>
            <a:ext cx="1570375" cy="9848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3725E-AD92-4601-87CB-84305DC07637}"/>
              </a:ext>
            </a:extLst>
          </p:cNvPr>
          <p:cNvSpPr txBox="1"/>
          <p:nvPr/>
        </p:nvSpPr>
        <p:spPr>
          <a:xfrm>
            <a:off x="6591254" y="2143063"/>
            <a:ext cx="15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Web server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020E18-50FC-4EA7-BC7B-1B6C3FED9EA0}"/>
              </a:ext>
            </a:extLst>
          </p:cNvPr>
          <p:cNvSpPr/>
          <p:nvPr/>
        </p:nvSpPr>
        <p:spPr>
          <a:xfrm rot="6073866">
            <a:off x="8229982" y="216804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AAEDD56-882A-4206-BF0A-C6EE2EE67A5D}"/>
              </a:ext>
            </a:extLst>
          </p:cNvPr>
          <p:cNvSpPr/>
          <p:nvPr/>
        </p:nvSpPr>
        <p:spPr>
          <a:xfrm rot="10800000">
            <a:off x="7076061" y="1145153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ientì ëí ì´ë¯¸ì§ ê²ìê²°ê³¼">
            <a:extLst>
              <a:ext uri="{FF2B5EF4-FFF2-40B4-BE49-F238E27FC236}">
                <a16:creationId xmlns:a16="http://schemas.microsoft.com/office/drawing/2014/main" id="{8BF7ADDE-5CF4-49E9-AA57-49C6BF2A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41" y="345466"/>
            <a:ext cx="94318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하드웨어 구조에 따라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1FC585-30A1-4FCB-B3C8-42C0347FABE0}"/>
              </a:ext>
            </a:extLst>
          </p:cNvPr>
          <p:cNvSpPr txBox="1"/>
          <p:nvPr/>
        </p:nvSpPr>
        <p:spPr>
          <a:xfrm>
            <a:off x="3499474" y="5539228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E1C03-B6E7-43DF-958F-5DC053FD3A7B}"/>
              </a:ext>
            </a:extLst>
          </p:cNvPr>
          <p:cNvSpPr txBox="1"/>
          <p:nvPr/>
        </p:nvSpPr>
        <p:spPr>
          <a:xfrm>
            <a:off x="2797206" y="3331203"/>
            <a:ext cx="109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B7C2D-F8AB-463E-A458-3100C240C5BB}"/>
              </a:ext>
            </a:extLst>
          </p:cNvPr>
          <p:cNvSpPr txBox="1"/>
          <p:nvPr/>
        </p:nvSpPr>
        <p:spPr>
          <a:xfrm>
            <a:off x="5870125" y="5632045"/>
            <a:ext cx="669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Pythonpickle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system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3D64F-A9CA-4FA7-993B-D9652C865869}"/>
              </a:ext>
            </a:extLst>
          </p:cNvPr>
          <p:cNvSpPr txBox="1"/>
          <p:nvPr/>
        </p:nvSpPr>
        <p:spPr>
          <a:xfrm>
            <a:off x="8170476" y="5533947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open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DB1A9-653B-4BF8-83D9-9A1109A405FF}"/>
              </a:ext>
            </a:extLst>
          </p:cNvPr>
          <p:cNvSpPr txBox="1"/>
          <p:nvPr/>
        </p:nvSpPr>
        <p:spPr>
          <a:xfrm>
            <a:off x="9799261" y="3589855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</a:t>
            </a:r>
          </a:p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NoSQLQuery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DFB0C-AD8A-43FC-A36B-AE17443EB0E4}"/>
              </a:ext>
            </a:extLst>
          </p:cNvPr>
          <p:cNvSpPr txBox="1"/>
          <p:nvPr/>
        </p:nvSpPr>
        <p:spPr>
          <a:xfrm>
            <a:off x="8216642" y="1622894"/>
            <a:ext cx="66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7FA6A3-4FA7-4D63-BEDE-5CE0FBD92CF8}"/>
              </a:ext>
            </a:extLst>
          </p:cNvPr>
          <p:cNvSpPr txBox="1"/>
          <p:nvPr/>
        </p:nvSpPr>
        <p:spPr>
          <a:xfrm>
            <a:off x="6508377" y="1230814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D8BC62-F171-4CC8-9D0A-268ADFC11F90}"/>
              </a:ext>
            </a:extLst>
          </p:cNvPr>
          <p:cNvSpPr txBox="1"/>
          <p:nvPr/>
        </p:nvSpPr>
        <p:spPr>
          <a:xfrm>
            <a:off x="3650837" y="1013111"/>
            <a:ext cx="109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Twitch API,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Chatty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A2403B7-85B6-468D-80E0-55EB61F32F96}"/>
              </a:ext>
            </a:extLst>
          </p:cNvPr>
          <p:cNvSpPr/>
          <p:nvPr/>
        </p:nvSpPr>
        <p:spPr>
          <a:xfrm>
            <a:off x="4314403" y="2902937"/>
            <a:ext cx="1570375" cy="112158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8F05BA-5698-49F1-8C6B-4AD530582A7C}"/>
              </a:ext>
            </a:extLst>
          </p:cNvPr>
          <p:cNvSpPr txBox="1"/>
          <p:nvPr/>
        </p:nvSpPr>
        <p:spPr>
          <a:xfrm>
            <a:off x="4309575" y="3078069"/>
            <a:ext cx="1575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메타데이터</a:t>
            </a:r>
            <a:endParaRPr lang="en-US" altLang="ko-KR" sz="1400" dirty="0"/>
          </a:p>
          <a:p>
            <a:r>
              <a:rPr lang="ko-KR" altLang="en-US" sz="1400" dirty="0" err="1"/>
              <a:t>전처리</a:t>
            </a:r>
            <a:endParaRPr lang="en-US" altLang="ko-KR" sz="1400" dirty="0"/>
          </a:p>
          <a:p>
            <a:r>
              <a:rPr lang="ko-KR" altLang="en-US" sz="1400" dirty="0"/>
              <a:t>시스템</a:t>
            </a:r>
            <a:endParaRPr lang="en-US" altLang="ko-KR" sz="1400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763086F3-2C38-4D97-A7E8-EC8D350A66D6}"/>
              </a:ext>
            </a:extLst>
          </p:cNvPr>
          <p:cNvSpPr/>
          <p:nvPr/>
        </p:nvSpPr>
        <p:spPr>
          <a:xfrm rot="14236012">
            <a:off x="3746050" y="3762705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3ECFB-17BB-4D25-82D7-58E57E55B67D}"/>
              </a:ext>
            </a:extLst>
          </p:cNvPr>
          <p:cNvSpPr txBox="1"/>
          <p:nvPr/>
        </p:nvSpPr>
        <p:spPr>
          <a:xfrm>
            <a:off x="3872810" y="4117363"/>
            <a:ext cx="669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34938E81-D82C-468D-8CAE-41B1E987079D}"/>
              </a:ext>
            </a:extLst>
          </p:cNvPr>
          <p:cNvSpPr/>
          <p:nvPr/>
        </p:nvSpPr>
        <p:spPr>
          <a:xfrm rot="15803666">
            <a:off x="7125910" y="2142384"/>
            <a:ext cx="435006" cy="251294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FBAD97F-D558-40E2-9FB4-860F81931903}"/>
              </a:ext>
            </a:extLst>
          </p:cNvPr>
          <p:cNvSpPr/>
          <p:nvPr/>
        </p:nvSpPr>
        <p:spPr>
          <a:xfrm rot="14236012">
            <a:off x="10769767" y="4674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A17F015E-5734-4EC8-B901-B7E27E9F35A1}"/>
              </a:ext>
            </a:extLst>
          </p:cNvPr>
          <p:cNvSpPr/>
          <p:nvPr/>
        </p:nvSpPr>
        <p:spPr>
          <a:xfrm rot="14236012">
            <a:off x="10769768" y="72843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6CE10-A2C1-49FF-853A-139659AE987B}"/>
              </a:ext>
            </a:extLst>
          </p:cNvPr>
          <p:cNvSpPr txBox="1"/>
          <p:nvPr/>
        </p:nvSpPr>
        <p:spPr>
          <a:xfrm>
            <a:off x="11150353" y="40072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시각화용 </a:t>
            </a:r>
            <a:r>
              <a:rPr lang="en-US" altLang="ko-KR" sz="1200" dirty="0"/>
              <a:t>Meta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FEFEBC-9704-4D3E-AA19-F5A0453824C7}"/>
              </a:ext>
            </a:extLst>
          </p:cNvPr>
          <p:cNvSpPr txBox="1"/>
          <p:nvPr/>
        </p:nvSpPr>
        <p:spPr>
          <a:xfrm>
            <a:off x="11150352" y="600868"/>
            <a:ext cx="1041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채팅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Stream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8B94BC-D98A-469A-84A4-3EBF298AE5F0}"/>
              </a:ext>
            </a:extLst>
          </p:cNvPr>
          <p:cNvSpPr txBox="1"/>
          <p:nvPr/>
        </p:nvSpPr>
        <p:spPr>
          <a:xfrm>
            <a:off x="6944385" y="3589855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</a:t>
            </a:r>
          </a:p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NoSQLQuery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1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1F93629-A9C5-4668-BA0E-D311CB46C77E}"/>
              </a:ext>
            </a:extLst>
          </p:cNvPr>
          <p:cNvSpPr/>
          <p:nvPr/>
        </p:nvSpPr>
        <p:spPr>
          <a:xfrm>
            <a:off x="1737604" y="1388133"/>
            <a:ext cx="1775534" cy="185543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0CF2EE97-92C1-4E6F-BF0D-AB612461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12" y="231508"/>
            <a:ext cx="1570375" cy="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4C39-C20F-4152-A926-BDCDEBC9EFDC}"/>
              </a:ext>
            </a:extLst>
          </p:cNvPr>
          <p:cNvSpPr txBox="1"/>
          <p:nvPr/>
        </p:nvSpPr>
        <p:spPr>
          <a:xfrm>
            <a:off x="4469939" y="119679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스트리밍</a:t>
            </a:r>
            <a:endParaRPr lang="en-US" altLang="ko-KR" dirty="0"/>
          </a:p>
          <a:p>
            <a:r>
              <a:rPr lang="ko-KR" altLang="en-US" dirty="0"/>
              <a:t>데이터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422A8-457D-4418-A6EB-734F26006B6E}"/>
              </a:ext>
            </a:extLst>
          </p:cNvPr>
          <p:cNvSpPr txBox="1"/>
          <p:nvPr/>
        </p:nvSpPr>
        <p:spPr>
          <a:xfrm>
            <a:off x="1714942" y="1835315"/>
            <a:ext cx="19930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데이터수집 시스템</a:t>
            </a:r>
            <a:endParaRPr lang="en-US" altLang="ko-KR" dirty="0"/>
          </a:p>
          <a:p>
            <a:r>
              <a:rPr lang="en-US" altLang="ko-KR" sz="1400" dirty="0"/>
              <a:t>(Chatty,</a:t>
            </a:r>
          </a:p>
          <a:p>
            <a:r>
              <a:rPr lang="en-US" altLang="ko-KR" sz="1400" dirty="0"/>
              <a:t>Twitch </a:t>
            </a:r>
          </a:p>
          <a:p>
            <a:r>
              <a:rPr lang="en-US" altLang="ko-KR" sz="1400" dirty="0"/>
              <a:t>API request)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406DE63-494F-40F7-AC6B-A4F15927CF2D}"/>
              </a:ext>
            </a:extLst>
          </p:cNvPr>
          <p:cNvSpPr/>
          <p:nvPr/>
        </p:nvSpPr>
        <p:spPr>
          <a:xfrm>
            <a:off x="4264149" y="5027228"/>
            <a:ext cx="1570375" cy="1158331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F900185-E95C-4A89-9096-B7882CC682C6}"/>
              </a:ext>
            </a:extLst>
          </p:cNvPr>
          <p:cNvSpPr/>
          <p:nvPr/>
        </p:nvSpPr>
        <p:spPr>
          <a:xfrm>
            <a:off x="1727446" y="3877323"/>
            <a:ext cx="1775534" cy="21306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86C45-3AC1-4B1D-B4C6-B685061B1AC0}"/>
              </a:ext>
            </a:extLst>
          </p:cNvPr>
          <p:cNvSpPr txBox="1"/>
          <p:nvPr/>
        </p:nvSpPr>
        <p:spPr>
          <a:xfrm>
            <a:off x="1777014" y="4684269"/>
            <a:ext cx="1775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RDMBS_MariaDB</a:t>
            </a:r>
            <a:r>
              <a:rPr lang="en-US" altLang="ko-KR" sz="1400" dirty="0"/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205031-7BDC-43CC-A368-F56532618B23}"/>
              </a:ext>
            </a:extLst>
          </p:cNvPr>
          <p:cNvSpPr/>
          <p:nvPr/>
        </p:nvSpPr>
        <p:spPr>
          <a:xfrm>
            <a:off x="2397710" y="33567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1821A0-236B-4A62-B641-742825FFF526}"/>
              </a:ext>
            </a:extLst>
          </p:cNvPr>
          <p:cNvSpPr/>
          <p:nvPr/>
        </p:nvSpPr>
        <p:spPr>
          <a:xfrm rot="3371226">
            <a:off x="3866225" y="15549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F229895-AEFC-4A8A-84FA-C3B2B191AD83}"/>
              </a:ext>
            </a:extLst>
          </p:cNvPr>
          <p:cNvSpPr/>
          <p:nvPr/>
        </p:nvSpPr>
        <p:spPr>
          <a:xfrm rot="16200000">
            <a:off x="3684510" y="5104378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50E31-E356-407D-9F9E-7D13B5CCDA6B}"/>
              </a:ext>
            </a:extLst>
          </p:cNvPr>
          <p:cNvSpPr txBox="1"/>
          <p:nvPr/>
        </p:nvSpPr>
        <p:spPr>
          <a:xfrm>
            <a:off x="4259321" y="5187493"/>
            <a:ext cx="15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전처리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형태소 분석기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Pandas</a:t>
            </a:r>
          </a:p>
          <a:p>
            <a:r>
              <a:rPr lang="ko-KR" altLang="en-US" sz="1200" dirty="0"/>
              <a:t>데이터 프레임</a:t>
            </a:r>
            <a:r>
              <a:rPr lang="en-US" altLang="ko-KR" sz="1200" dirty="0"/>
              <a:t>)</a:t>
            </a:r>
            <a:endParaRPr lang="en-US" altLang="ko-KR" sz="1400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7FA884B-18F1-4FF7-81E9-4538231BA8D8}"/>
              </a:ext>
            </a:extLst>
          </p:cNvPr>
          <p:cNvSpPr/>
          <p:nvPr/>
        </p:nvSpPr>
        <p:spPr>
          <a:xfrm>
            <a:off x="6525326" y="4731648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AD10-CC05-4880-BC29-746B366061E8}"/>
              </a:ext>
            </a:extLst>
          </p:cNvPr>
          <p:cNvSpPr txBox="1"/>
          <p:nvPr/>
        </p:nvSpPr>
        <p:spPr>
          <a:xfrm>
            <a:off x="6570066" y="5109986"/>
            <a:ext cx="157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Pre-processed 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140C2A-4A3C-49B8-87EB-A2A67F98781F}"/>
              </a:ext>
            </a:extLst>
          </p:cNvPr>
          <p:cNvSpPr/>
          <p:nvPr/>
        </p:nvSpPr>
        <p:spPr>
          <a:xfrm rot="16200000">
            <a:off x="5990917" y="519038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95917F6-341E-45B0-944D-936D9CDC090E}"/>
              </a:ext>
            </a:extLst>
          </p:cNvPr>
          <p:cNvSpPr/>
          <p:nvPr/>
        </p:nvSpPr>
        <p:spPr>
          <a:xfrm>
            <a:off x="8791023" y="4456340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01A83EB-2854-4602-B157-83853CC5BF4A}"/>
              </a:ext>
            </a:extLst>
          </p:cNvPr>
          <p:cNvSpPr/>
          <p:nvPr/>
        </p:nvSpPr>
        <p:spPr>
          <a:xfrm rot="16200000">
            <a:off x="8259878" y="510492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AB434-34A2-42FB-917A-C7F4B6FC3B21}"/>
              </a:ext>
            </a:extLst>
          </p:cNvPr>
          <p:cNvSpPr txBox="1"/>
          <p:nvPr/>
        </p:nvSpPr>
        <p:spPr>
          <a:xfrm>
            <a:off x="8791023" y="5025472"/>
            <a:ext cx="157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편집점</a:t>
            </a:r>
            <a:r>
              <a:rPr lang="ko-KR" altLang="en-US" sz="2000" dirty="0"/>
              <a:t> 분석</a:t>
            </a:r>
            <a:endParaRPr lang="en-US" altLang="ko-KR" sz="2000" dirty="0"/>
          </a:p>
          <a:p>
            <a:r>
              <a:rPr lang="ko-KR" altLang="en-US" sz="2000" dirty="0"/>
              <a:t>시스템</a:t>
            </a:r>
            <a:endParaRPr lang="en-US" altLang="ko-KR" sz="20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sklearn</a:t>
            </a:r>
            <a:r>
              <a:rPr lang="en-US" altLang="ko-KR" sz="1200" dirty="0"/>
              <a:t>, pandas)</a:t>
            </a:r>
            <a:endParaRPr lang="en-US" altLang="ko-KR" sz="14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D0894D5-7DF6-4C6D-8F43-B14A7CE2F18A}"/>
              </a:ext>
            </a:extLst>
          </p:cNvPr>
          <p:cNvSpPr/>
          <p:nvPr/>
        </p:nvSpPr>
        <p:spPr>
          <a:xfrm>
            <a:off x="8771479" y="1964780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18CD-6BB7-4CF8-ACF9-AB948F42425B}"/>
              </a:ext>
            </a:extLst>
          </p:cNvPr>
          <p:cNvSpPr txBox="1"/>
          <p:nvPr/>
        </p:nvSpPr>
        <p:spPr>
          <a:xfrm>
            <a:off x="8942963" y="2499234"/>
            <a:ext cx="12219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Analized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7E752E8-AB8C-4D64-BA0B-15B4479927A9}"/>
              </a:ext>
            </a:extLst>
          </p:cNvPr>
          <p:cNvSpPr/>
          <p:nvPr/>
        </p:nvSpPr>
        <p:spPr>
          <a:xfrm rot="10800000">
            <a:off x="9343747" y="3719389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E7D8332-A71B-4AE2-8A17-180958CA02E2}"/>
              </a:ext>
            </a:extLst>
          </p:cNvPr>
          <p:cNvSpPr/>
          <p:nvPr/>
        </p:nvSpPr>
        <p:spPr>
          <a:xfrm>
            <a:off x="6553117" y="1798562"/>
            <a:ext cx="1570375" cy="9848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3725E-AD92-4601-87CB-84305DC07637}"/>
              </a:ext>
            </a:extLst>
          </p:cNvPr>
          <p:cNvSpPr txBox="1"/>
          <p:nvPr/>
        </p:nvSpPr>
        <p:spPr>
          <a:xfrm>
            <a:off x="6591254" y="2143063"/>
            <a:ext cx="15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Web server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020E18-50FC-4EA7-BC7B-1B6C3FED9EA0}"/>
              </a:ext>
            </a:extLst>
          </p:cNvPr>
          <p:cNvSpPr/>
          <p:nvPr/>
        </p:nvSpPr>
        <p:spPr>
          <a:xfrm rot="6073866">
            <a:off x="8229982" y="2168042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0AAEDD56-882A-4206-BF0A-C6EE2EE67A5D}"/>
              </a:ext>
            </a:extLst>
          </p:cNvPr>
          <p:cNvSpPr/>
          <p:nvPr/>
        </p:nvSpPr>
        <p:spPr>
          <a:xfrm rot="10800000">
            <a:off x="7076061" y="1145153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ientì ëí ì´ë¯¸ì§ ê²ìê²°ê³¼">
            <a:extLst>
              <a:ext uri="{FF2B5EF4-FFF2-40B4-BE49-F238E27FC236}">
                <a16:creationId xmlns:a16="http://schemas.microsoft.com/office/drawing/2014/main" id="{8BF7ADDE-5CF4-49E9-AA57-49C6BF2A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41" y="345466"/>
            <a:ext cx="94318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비즈니스 모델에 따라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1FC585-30A1-4FCB-B3C8-42C0347FABE0}"/>
              </a:ext>
            </a:extLst>
          </p:cNvPr>
          <p:cNvSpPr txBox="1"/>
          <p:nvPr/>
        </p:nvSpPr>
        <p:spPr>
          <a:xfrm>
            <a:off x="3499474" y="5539228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E1C03-B6E7-43DF-958F-5DC053FD3A7B}"/>
              </a:ext>
            </a:extLst>
          </p:cNvPr>
          <p:cNvSpPr txBox="1"/>
          <p:nvPr/>
        </p:nvSpPr>
        <p:spPr>
          <a:xfrm>
            <a:off x="2797206" y="3331203"/>
            <a:ext cx="109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B7C2D-F8AB-463E-A458-3100C240C5BB}"/>
              </a:ext>
            </a:extLst>
          </p:cNvPr>
          <p:cNvSpPr txBox="1"/>
          <p:nvPr/>
        </p:nvSpPr>
        <p:spPr>
          <a:xfrm>
            <a:off x="5870125" y="5632045"/>
            <a:ext cx="669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Pythonpickle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system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3D64F-A9CA-4FA7-993B-D9652C865869}"/>
              </a:ext>
            </a:extLst>
          </p:cNvPr>
          <p:cNvSpPr txBox="1"/>
          <p:nvPr/>
        </p:nvSpPr>
        <p:spPr>
          <a:xfrm>
            <a:off x="8170476" y="5533947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open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DB1A9-653B-4BF8-83D9-9A1109A405FF}"/>
              </a:ext>
            </a:extLst>
          </p:cNvPr>
          <p:cNvSpPr txBox="1"/>
          <p:nvPr/>
        </p:nvSpPr>
        <p:spPr>
          <a:xfrm>
            <a:off x="9799261" y="3589855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</a:t>
            </a:r>
          </a:p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NoSQLQuery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DFB0C-AD8A-43FC-A36B-AE17443EB0E4}"/>
              </a:ext>
            </a:extLst>
          </p:cNvPr>
          <p:cNvSpPr txBox="1"/>
          <p:nvPr/>
        </p:nvSpPr>
        <p:spPr>
          <a:xfrm>
            <a:off x="8216642" y="1622894"/>
            <a:ext cx="66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7FA6A3-4FA7-4D63-BEDE-5CE0FBD92CF8}"/>
              </a:ext>
            </a:extLst>
          </p:cNvPr>
          <p:cNvSpPr txBox="1"/>
          <p:nvPr/>
        </p:nvSpPr>
        <p:spPr>
          <a:xfrm>
            <a:off x="6508377" y="1230814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D8BC62-F171-4CC8-9D0A-268ADFC11F90}"/>
              </a:ext>
            </a:extLst>
          </p:cNvPr>
          <p:cNvSpPr txBox="1"/>
          <p:nvPr/>
        </p:nvSpPr>
        <p:spPr>
          <a:xfrm>
            <a:off x="3650837" y="1013111"/>
            <a:ext cx="109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Twitch API,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Chatty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A2403B7-85B6-468D-80E0-55EB61F32F96}"/>
              </a:ext>
            </a:extLst>
          </p:cNvPr>
          <p:cNvSpPr/>
          <p:nvPr/>
        </p:nvSpPr>
        <p:spPr>
          <a:xfrm>
            <a:off x="4314403" y="2902937"/>
            <a:ext cx="1570375" cy="112158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8F05BA-5698-49F1-8C6B-4AD530582A7C}"/>
              </a:ext>
            </a:extLst>
          </p:cNvPr>
          <p:cNvSpPr txBox="1"/>
          <p:nvPr/>
        </p:nvSpPr>
        <p:spPr>
          <a:xfrm>
            <a:off x="4309575" y="3078069"/>
            <a:ext cx="1575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메타데이터</a:t>
            </a:r>
            <a:endParaRPr lang="en-US" altLang="ko-KR" sz="1400" dirty="0"/>
          </a:p>
          <a:p>
            <a:r>
              <a:rPr lang="ko-KR" altLang="en-US" sz="1400" dirty="0" err="1"/>
              <a:t>전처리</a:t>
            </a:r>
            <a:endParaRPr lang="en-US" altLang="ko-KR" sz="1400" dirty="0"/>
          </a:p>
          <a:p>
            <a:r>
              <a:rPr lang="ko-KR" altLang="en-US" sz="1400" dirty="0"/>
              <a:t>시스템</a:t>
            </a:r>
            <a:endParaRPr lang="en-US" altLang="ko-KR" sz="1400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763086F3-2C38-4D97-A7E8-EC8D350A66D6}"/>
              </a:ext>
            </a:extLst>
          </p:cNvPr>
          <p:cNvSpPr/>
          <p:nvPr/>
        </p:nvSpPr>
        <p:spPr>
          <a:xfrm rot="14236012">
            <a:off x="3746050" y="3762705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3ECFB-17BB-4D25-82D7-58E57E55B67D}"/>
              </a:ext>
            </a:extLst>
          </p:cNvPr>
          <p:cNvSpPr txBox="1"/>
          <p:nvPr/>
        </p:nvSpPr>
        <p:spPr>
          <a:xfrm>
            <a:off x="3872810" y="4117363"/>
            <a:ext cx="669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34938E81-D82C-468D-8CAE-41B1E987079D}"/>
              </a:ext>
            </a:extLst>
          </p:cNvPr>
          <p:cNvSpPr/>
          <p:nvPr/>
        </p:nvSpPr>
        <p:spPr>
          <a:xfrm rot="15803666">
            <a:off x="7125910" y="2142384"/>
            <a:ext cx="435006" cy="251294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FBAD97F-D558-40E2-9FB4-860F81931903}"/>
              </a:ext>
            </a:extLst>
          </p:cNvPr>
          <p:cNvSpPr/>
          <p:nvPr/>
        </p:nvSpPr>
        <p:spPr>
          <a:xfrm rot="14236012">
            <a:off x="10769767" y="4674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A17F015E-5734-4EC8-B901-B7E27E9F35A1}"/>
              </a:ext>
            </a:extLst>
          </p:cNvPr>
          <p:cNvSpPr/>
          <p:nvPr/>
        </p:nvSpPr>
        <p:spPr>
          <a:xfrm rot="14236012">
            <a:off x="10769768" y="72843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6CE10-A2C1-49FF-853A-139659AE987B}"/>
              </a:ext>
            </a:extLst>
          </p:cNvPr>
          <p:cNvSpPr txBox="1"/>
          <p:nvPr/>
        </p:nvSpPr>
        <p:spPr>
          <a:xfrm>
            <a:off x="11150353" y="40072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시각화용 </a:t>
            </a:r>
            <a:r>
              <a:rPr lang="en-US" altLang="ko-KR" sz="1200" dirty="0"/>
              <a:t>Meta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FEFEBC-9704-4D3E-AA19-F5A0453824C7}"/>
              </a:ext>
            </a:extLst>
          </p:cNvPr>
          <p:cNvSpPr txBox="1"/>
          <p:nvPr/>
        </p:nvSpPr>
        <p:spPr>
          <a:xfrm>
            <a:off x="11150352" y="600868"/>
            <a:ext cx="1041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채팅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Stream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8B94BC-D98A-469A-84A4-3EBF298AE5F0}"/>
              </a:ext>
            </a:extLst>
          </p:cNvPr>
          <p:cNvSpPr txBox="1"/>
          <p:nvPr/>
        </p:nvSpPr>
        <p:spPr>
          <a:xfrm>
            <a:off x="6944385" y="3589855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</a:t>
            </a:r>
          </a:p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NoSQLQuery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69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359</Words>
  <Application>Microsoft Office PowerPoint</Application>
  <PresentationFormat>와이드스크린</PresentationFormat>
  <Paragraphs>175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시스템 구성도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구성도</dc:title>
  <dc:creator>onad02</dc:creator>
  <cp:lastModifiedBy>onad02</cp:lastModifiedBy>
  <cp:revision>25</cp:revision>
  <dcterms:created xsi:type="dcterms:W3CDTF">2019-01-15T05:52:56Z</dcterms:created>
  <dcterms:modified xsi:type="dcterms:W3CDTF">2019-01-17T06:17:32Z</dcterms:modified>
</cp:coreProperties>
</file>