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4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26083-4C73-4DB3-A639-2BE4F374B71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1260D-32F2-46B3-900A-C10C3A7D4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1260D-32F2-46B3-900A-C10C3A7D4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1260D-32F2-46B3-900A-C10C3A7D4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8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1260D-32F2-46B3-900A-C10C3A7D4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3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254F-A39C-459E-8A98-073D4ECB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19F46-762E-407C-B683-11E559BE0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BC274-5700-4892-964E-E86C154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F94E0-5F49-4ED5-8CD0-8D8DAE3A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E457B-3091-4625-8586-4752537D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D5EF-CECE-41D5-B041-AE5275C0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8B827-DD72-4553-88B7-F243EE4C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C7EC6-155D-4D14-A15C-5031172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846E5-2C4A-439A-8C57-2802FF3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6323-0D0F-4CF0-AAE8-F773D3A0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A9C7F-8EC7-4776-89A3-51B4A917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2398D-0884-4BC0-8E9E-E02B59A9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EEF3-904C-4FDD-B9A8-4351240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83D2F-386E-4205-9B41-B7D47B7D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9DCB-4428-4393-A0F7-FF4DB1E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42E-03AC-46BD-9DE0-0B82EF8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D5C42-3F6D-433B-BF74-11987373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F197A-B9D6-40C6-AF1F-E68CDB81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B29F4-03E8-4024-9CDF-25FFB65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794AF-B4CD-4D33-9965-C84B9AC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373C-8EF5-4A48-8130-1F37CE1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1B071-B08C-4E27-8A48-D5E4D578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327F9-5ADD-4E3C-B5E1-E42F97B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9FAEE-2AA7-431D-A137-23883BA4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01978-D45B-44EE-B6DA-09AD5E1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D4FB-0817-4E01-B9E4-46B88A4C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5D11A-CF35-43B6-BD3D-0518C6EF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4B3F9-45C0-4A9C-9C09-D5E8F9CA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F969E-7F69-43B7-84C6-E11FF3B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9FCCF-060F-4792-865A-E80C33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9D826-F4D8-4109-B172-9EED9317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F5AF-D1E1-4192-9F5A-5081ED3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1D0C6-9DF1-4B7A-840C-67A5D521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4BE41-1C71-4573-94F7-4B76A2F3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711DF-0B2C-4642-91AB-54E3188E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C96DF-9A78-4A99-BE88-42706294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55CED7-4218-4406-875E-FEA2A1E8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FBD93-94EF-4450-AF58-09DED2C4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060D0-317E-4EC3-8D51-6D4E6C9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75BE-5870-49A1-8258-FC778289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94377-ABD1-4242-8B1C-273DACD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771E8-A16F-4114-896C-72A978A8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A7EB1-D939-4372-9AAF-BDEC4CF7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81232-0B5B-4768-BC1F-FCF60D0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E8D33F-FAA0-47F1-A5A2-B079BB52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742DD-CD5C-40C6-8ABA-06C012DF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83E3-5E61-418B-B39A-B73444A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F238-C8B8-434F-A325-E0B88777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64DF1-EE2F-40F3-B278-54CA45CDE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A6B5C-F1F2-4143-BD3F-57B8C813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DBD2A-4941-43B6-A250-45715928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FDA7C-E064-4326-9E91-0931688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D553-6E55-417E-AFDE-DCB54C1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FAE094-3F1C-413B-AD47-E08C7EB2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66ECA-1660-4DEC-A20D-2BF0702E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1A1CE-9C3D-4EFE-B389-E203065C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93B2B-5009-43C4-8357-B985A2D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2976D-9E6F-4F02-9218-71B7D0FD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48D6E-62DF-441D-9B62-DEEA30D8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ED4A4-66BC-4C00-8314-5BF9D709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4E41-A3F7-48E5-9FF8-2CFE5CDF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E896-19B4-41A3-AD2A-66BCADC2ABD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78067-69F6-47BD-9BFF-27B9BCC7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399E1-A3A1-4EAB-AE97-0D685FD5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hwasurr/OnAD_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A3FFD-ACD8-4FD0-8CB1-0472347C1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67C64-0266-465E-92BC-9434BAA4C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OnAD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1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853164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9018683" y="4786877"/>
            <a:ext cx="139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endParaRPr lang="en-US" altLang="ko-KR" sz="2000" dirty="0"/>
          </a:p>
          <a:p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840353" y="1312387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9011837" y="1846841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408297" y="395506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5400000">
            <a:off x="8231250" y="2077901"/>
            <a:ext cx="435006" cy="44832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데이터 흐름 구성도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82300" y="2885155"/>
            <a:ext cx="151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 NoSQL query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메타데이터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전처리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6200000">
            <a:off x="7061820" y="2329479"/>
            <a:ext cx="435006" cy="22847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6200000">
            <a:off x="10769767" y="-652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6200000">
            <a:off x="10769768" y="67516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701685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0F9A30C2-8F24-4326-8FBD-CFC95CF2201A}"/>
              </a:ext>
            </a:extLst>
          </p:cNvPr>
          <p:cNvSpPr/>
          <p:nvPr/>
        </p:nvSpPr>
        <p:spPr>
          <a:xfrm>
            <a:off x="8853163" y="3258274"/>
            <a:ext cx="1570375" cy="540779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/>
              <a:t>통합시스템</a:t>
            </a:r>
            <a:endParaRPr lang="ko-KR" altLang="en-US" dirty="0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0CF0B652-FA6F-4F79-BA34-08315F030839}"/>
              </a:ext>
            </a:extLst>
          </p:cNvPr>
          <p:cNvSpPr/>
          <p:nvPr/>
        </p:nvSpPr>
        <p:spPr>
          <a:xfrm rot="10800000">
            <a:off x="9428805" y="2944050"/>
            <a:ext cx="435006" cy="2612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51C875-5845-428B-81B3-7E117EE65F83}"/>
              </a:ext>
            </a:extLst>
          </p:cNvPr>
          <p:cNvSpPr txBox="1"/>
          <p:nvPr/>
        </p:nvSpPr>
        <p:spPr>
          <a:xfrm>
            <a:off x="9898867" y="4014041"/>
            <a:ext cx="52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57E0530-695A-428D-A8D7-711F73EC1D85}"/>
              </a:ext>
            </a:extLst>
          </p:cNvPr>
          <p:cNvSpPr/>
          <p:nvPr/>
        </p:nvSpPr>
        <p:spPr>
          <a:xfrm rot="16165107">
            <a:off x="10769826" y="1422420"/>
            <a:ext cx="432923" cy="4463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0BAFAB-FC97-4C04-8E18-8D5A79123E11}"/>
              </a:ext>
            </a:extLst>
          </p:cNvPr>
          <p:cNvSpPr txBox="1"/>
          <p:nvPr/>
        </p:nvSpPr>
        <p:spPr>
          <a:xfrm>
            <a:off x="11127589" y="1392061"/>
            <a:ext cx="109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통합 데이터</a:t>
            </a:r>
            <a:endParaRPr lang="en-US" altLang="ko-KR" sz="1200" dirty="0"/>
          </a:p>
          <a:p>
            <a:r>
              <a:rPr lang="en-US" altLang="ko-KR" sz="1200" dirty="0"/>
              <a:t>Merged data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661B9526-BA6C-4728-A670-FCC65E48DA32}"/>
              </a:ext>
            </a:extLst>
          </p:cNvPr>
          <p:cNvSpPr/>
          <p:nvPr/>
        </p:nvSpPr>
        <p:spPr>
          <a:xfrm rot="5400000">
            <a:off x="7062109" y="1264280"/>
            <a:ext cx="496807" cy="29830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EFB928AD-5335-42ED-8618-A4D97C7B24C4}"/>
              </a:ext>
            </a:extLst>
          </p:cNvPr>
          <p:cNvSpPr/>
          <p:nvPr/>
        </p:nvSpPr>
        <p:spPr>
          <a:xfrm>
            <a:off x="1305363" y="1207420"/>
            <a:ext cx="4656406" cy="5359791"/>
          </a:xfrm>
          <a:custGeom>
            <a:avLst/>
            <a:gdLst>
              <a:gd name="connsiteX0" fmla="*/ 42203 w 4656406"/>
              <a:gd name="connsiteY0" fmla="*/ 0 h 5359791"/>
              <a:gd name="connsiteX1" fmla="*/ 0 w 4656406"/>
              <a:gd name="connsiteY1" fmla="*/ 5359791 h 5359791"/>
              <a:gd name="connsiteX2" fmla="*/ 4600135 w 4656406"/>
              <a:gd name="connsiteY2" fmla="*/ 5331656 h 5359791"/>
              <a:gd name="connsiteX3" fmla="*/ 4656406 w 4656406"/>
              <a:gd name="connsiteY3" fmla="*/ 1364566 h 5359791"/>
              <a:gd name="connsiteX4" fmla="*/ 2321169 w 4656406"/>
              <a:gd name="connsiteY4" fmla="*/ 1406770 h 5359791"/>
              <a:gd name="connsiteX5" fmla="*/ 2335237 w 4656406"/>
              <a:gd name="connsiteY5" fmla="*/ 70339 h 5359791"/>
              <a:gd name="connsiteX6" fmla="*/ 70339 w 4656406"/>
              <a:gd name="connsiteY6" fmla="*/ 56271 h 5359791"/>
              <a:gd name="connsiteX7" fmla="*/ 42203 w 4656406"/>
              <a:gd name="connsiteY7" fmla="*/ 0 h 535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6406" h="5359791">
                <a:moveTo>
                  <a:pt x="42203" y="0"/>
                </a:moveTo>
                <a:lnTo>
                  <a:pt x="0" y="5359791"/>
                </a:lnTo>
                <a:lnTo>
                  <a:pt x="4600135" y="5331656"/>
                </a:lnTo>
                <a:lnTo>
                  <a:pt x="4656406" y="1364566"/>
                </a:lnTo>
                <a:lnTo>
                  <a:pt x="2321169" y="1406770"/>
                </a:lnTo>
                <a:lnTo>
                  <a:pt x="2335237" y="70339"/>
                </a:lnTo>
                <a:lnTo>
                  <a:pt x="70339" y="56271"/>
                </a:lnTo>
                <a:lnTo>
                  <a:pt x="42203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9E025-71C9-438C-BEDC-F2EC2535E69F}"/>
              </a:ext>
            </a:extLst>
          </p:cNvPr>
          <p:cNvSpPr txBox="1"/>
          <p:nvPr/>
        </p:nvSpPr>
        <p:spPr>
          <a:xfrm>
            <a:off x="905640" y="851286"/>
            <a:ext cx="118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RDBMS DB </a:t>
            </a:r>
          </a:p>
          <a:p>
            <a:r>
              <a:rPr lang="ko-KR" altLang="en-US" sz="1200" dirty="0"/>
              <a:t>커넥션시스템</a:t>
            </a:r>
          </a:p>
        </p:txBody>
      </p:sp>
    </p:spTree>
    <p:extLst>
      <p:ext uri="{BB962C8B-B14F-4D97-AF65-F5344CB8AC3E}">
        <p14:creationId xmlns:p14="http://schemas.microsoft.com/office/powerpoint/2010/main" val="2168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소프트웨어에 따른 기술 스택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53D1D6DE-CCA0-454A-8A0E-93B85676FEB9}"/>
              </a:ext>
            </a:extLst>
          </p:cNvPr>
          <p:cNvSpPr/>
          <p:nvPr/>
        </p:nvSpPr>
        <p:spPr>
          <a:xfrm>
            <a:off x="2389093" y="6125004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7CDCB462-32EC-4266-BC56-65CE07AAE532}"/>
              </a:ext>
            </a:extLst>
          </p:cNvPr>
          <p:cNvSpPr/>
          <p:nvPr/>
        </p:nvSpPr>
        <p:spPr>
          <a:xfrm>
            <a:off x="205700" y="6125003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infra</a:t>
            </a:r>
            <a:endParaRPr lang="ko-KR" altLang="en-US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600FBD1E-D3BA-45CA-95DB-56427759C72D}"/>
              </a:ext>
            </a:extLst>
          </p:cNvPr>
          <p:cNvSpPr/>
          <p:nvPr/>
        </p:nvSpPr>
        <p:spPr>
          <a:xfrm>
            <a:off x="208038" y="2192768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Logic</a:t>
            </a:r>
          </a:p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A29503D0-2801-4281-8F11-52B2468492B1}"/>
              </a:ext>
            </a:extLst>
          </p:cNvPr>
          <p:cNvSpPr/>
          <p:nvPr/>
        </p:nvSpPr>
        <p:spPr>
          <a:xfrm>
            <a:off x="205458" y="3748194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Configuration Management</a:t>
            </a:r>
            <a:endParaRPr lang="ko-KR" altLang="en-US" dirty="0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07BA4193-809A-4943-A82A-C7737E16DA19}"/>
              </a:ext>
            </a:extLst>
          </p:cNvPr>
          <p:cNvSpPr/>
          <p:nvPr/>
        </p:nvSpPr>
        <p:spPr>
          <a:xfrm>
            <a:off x="205458" y="4584737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store system</a:t>
            </a:r>
            <a:endParaRPr lang="ko-KR" altLang="en-US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E467B096-1286-41F0-AF98-4101001E6CB5}"/>
              </a:ext>
            </a:extLst>
          </p:cNvPr>
          <p:cNvSpPr/>
          <p:nvPr/>
        </p:nvSpPr>
        <p:spPr>
          <a:xfrm>
            <a:off x="2386511" y="4582815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Maria DB(ORM), local file system</a:t>
            </a:r>
            <a:endParaRPr lang="ko-KR" altLang="en-US" dirty="0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ECA809B7-2D6A-4A4F-902B-8A1BB0C7444C}"/>
              </a:ext>
            </a:extLst>
          </p:cNvPr>
          <p:cNvSpPr/>
          <p:nvPr/>
        </p:nvSpPr>
        <p:spPr>
          <a:xfrm>
            <a:off x="2389092" y="3783735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, Docker, </a:t>
            </a:r>
            <a:r>
              <a:rPr lang="en-US" altLang="ko-KR" dirty="0" err="1"/>
              <a:t>Sonarqube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75120F54-15B2-4F80-AD9B-059B7B8B08D4}"/>
              </a:ext>
            </a:extLst>
          </p:cNvPr>
          <p:cNvSpPr/>
          <p:nvPr/>
        </p:nvSpPr>
        <p:spPr>
          <a:xfrm>
            <a:off x="2391671" y="2181323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 3.6.8, Flask(jinja2)</a:t>
            </a:r>
            <a:endParaRPr lang="ko-KR" altLang="en-US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382AB3F8-904E-40C8-B659-7F4FFC524F26}"/>
              </a:ext>
            </a:extLst>
          </p:cNvPr>
          <p:cNvSpPr/>
          <p:nvPr/>
        </p:nvSpPr>
        <p:spPr>
          <a:xfrm>
            <a:off x="205458" y="1393688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 application</a:t>
            </a:r>
            <a:endParaRPr lang="ko-KR" altLang="en-US" dirty="0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0A053466-38BD-4173-841C-B000BCEAC304}"/>
              </a:ext>
            </a:extLst>
          </p:cNvPr>
          <p:cNvSpPr/>
          <p:nvPr/>
        </p:nvSpPr>
        <p:spPr>
          <a:xfrm>
            <a:off x="2389091" y="1382243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HTML5, CSS3, JavaScript</a:t>
            </a:r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D0BABF66-5160-47D2-BAE8-C5E18FD72231}"/>
              </a:ext>
            </a:extLst>
          </p:cNvPr>
          <p:cNvSpPr/>
          <p:nvPr/>
        </p:nvSpPr>
        <p:spPr>
          <a:xfrm>
            <a:off x="205458" y="5341575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F1DDC25C-63CC-49AE-B35E-E1CB959CA4B6}"/>
              </a:ext>
            </a:extLst>
          </p:cNvPr>
          <p:cNvSpPr/>
          <p:nvPr/>
        </p:nvSpPr>
        <p:spPr>
          <a:xfrm>
            <a:off x="2386511" y="5339653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Ubuntu 18.04</a:t>
            </a:r>
            <a:endParaRPr lang="ko-KR" altLang="en-US" dirty="0"/>
          </a:p>
        </p:txBody>
      </p:sp>
      <p:pic>
        <p:nvPicPr>
          <p:cNvPr id="5" name="Picture 2" descr="ê¹íë¸ì ëí ì´ë¯¸ì§ ê²ìê²°ê³¼">
            <a:extLst>
              <a:ext uri="{FF2B5EF4-FFF2-40B4-BE49-F238E27FC236}">
                <a16:creationId xmlns:a16="http://schemas.microsoft.com/office/drawing/2014/main" id="{5E15C8AC-8E61-4025-BD28-A24BFFF7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615" y="3748194"/>
            <a:ext cx="1701456" cy="6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ì»¤ì ëí ì´ë¯¸ì§ ê²ìê²°ê³¼">
            <a:extLst>
              <a:ext uri="{FF2B5EF4-FFF2-40B4-BE49-F238E27FC236}">
                <a16:creationId xmlns:a16="http://schemas.microsoft.com/office/drawing/2014/main" id="{0BECFD35-73D4-4CFC-875A-AA81D573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20" y="3579403"/>
            <a:ext cx="1115072" cy="99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70600DCF-9B81-4C98-9362-9797E5AC7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91" y="2389558"/>
            <a:ext cx="1646719" cy="5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flaskì ëí ì´ë¯¸ì§ ê²ìê²°ê³¼">
            <a:extLst>
              <a:ext uri="{FF2B5EF4-FFF2-40B4-BE49-F238E27FC236}">
                <a16:creationId xmlns:a16="http://schemas.microsoft.com/office/drawing/2014/main" id="{5883540C-E88E-4DAB-99F8-5F0B2157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71" y="2269753"/>
            <a:ext cx="1561528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inja2ì ëí ì´ë¯¸ì§ ê²ìê²°ê³¼">
            <a:extLst>
              <a:ext uri="{FF2B5EF4-FFF2-40B4-BE49-F238E27FC236}">
                <a16:creationId xmlns:a16="http://schemas.microsoft.com/office/drawing/2014/main" id="{99C52153-42A6-4A00-8775-263B29F8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78" y="2192768"/>
            <a:ext cx="1392084" cy="6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ginxì ëí ì´ë¯¸ì§ ê²ìê²°ê³¼">
            <a:extLst>
              <a:ext uri="{FF2B5EF4-FFF2-40B4-BE49-F238E27FC236}">
                <a16:creationId xmlns:a16="http://schemas.microsoft.com/office/drawing/2014/main" id="{45CE0ED7-E419-474E-B4B4-E2BF6394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73" y="3192060"/>
            <a:ext cx="1701455" cy="39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2D4D8B8F-BE02-478C-AC2B-1C796288C354}"/>
              </a:ext>
            </a:extLst>
          </p:cNvPr>
          <p:cNvSpPr/>
          <p:nvPr/>
        </p:nvSpPr>
        <p:spPr>
          <a:xfrm>
            <a:off x="205458" y="2987355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8D8D0014-0AE6-4638-80D4-2403BF467E9C}"/>
              </a:ext>
            </a:extLst>
          </p:cNvPr>
          <p:cNvSpPr/>
          <p:nvPr/>
        </p:nvSpPr>
        <p:spPr>
          <a:xfrm>
            <a:off x="2389091" y="2975910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Nginx</a:t>
            </a:r>
            <a:endParaRPr lang="ko-KR" altLang="en-US" dirty="0"/>
          </a:p>
        </p:txBody>
      </p:sp>
      <p:pic>
        <p:nvPicPr>
          <p:cNvPr id="1042" name="Picture 18" descr="sonarqube logo pngì ëí ì´ë¯¸ì§ ê²ìê²°ê³¼">
            <a:extLst>
              <a:ext uri="{FF2B5EF4-FFF2-40B4-BE49-F238E27FC236}">
                <a16:creationId xmlns:a16="http://schemas.microsoft.com/office/drawing/2014/main" id="{DF8CD08B-DBAE-4631-AB5E-A923640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908" y="3591054"/>
            <a:ext cx="2252476" cy="9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riadb logo pngì ëí ì´ë¯¸ì§ ê²ìê²°ê³¼">
            <a:extLst>
              <a:ext uri="{FF2B5EF4-FFF2-40B4-BE49-F238E27FC236}">
                <a16:creationId xmlns:a16="http://schemas.microsoft.com/office/drawing/2014/main" id="{79795D57-C07B-46CA-A9AA-CD0176AB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759" y="4375289"/>
            <a:ext cx="1484380" cy="7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ubuntu 18.04 logo pngì ëí ì´ë¯¸ì§ ê²ìê²°ê³¼">
            <a:extLst>
              <a:ext uri="{FF2B5EF4-FFF2-40B4-BE49-F238E27FC236}">
                <a16:creationId xmlns:a16="http://schemas.microsoft.com/office/drawing/2014/main" id="{88B49C08-0500-452A-9D8B-946FD146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16" y="5139308"/>
            <a:ext cx="1484380" cy="11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ws logo pngì ëí ì´ë¯¸ì§ ê²ìê²°ê³¼">
            <a:extLst>
              <a:ext uri="{FF2B5EF4-FFF2-40B4-BE49-F238E27FC236}">
                <a16:creationId xmlns:a16="http://schemas.microsoft.com/office/drawing/2014/main" id="{2A7C3DA3-0BD1-444F-8E5D-C1E92C46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44" y="6175720"/>
            <a:ext cx="923393" cy="5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css3 logoì ëí ì´ë¯¸ì§ ê²ìê²°ê³¼">
            <a:extLst>
              <a:ext uri="{FF2B5EF4-FFF2-40B4-BE49-F238E27FC236}">
                <a16:creationId xmlns:a16="http://schemas.microsoft.com/office/drawing/2014/main" id="{3A918932-556B-45E8-9D01-E1C695F1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92" y="1384241"/>
            <a:ext cx="667382" cy="66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utoShape 38" descr="html5 css3 logoì ëí ì´ë¯¸ì§ ê²ìê²°ê³¼">
            <a:extLst>
              <a:ext uri="{FF2B5EF4-FFF2-40B4-BE49-F238E27FC236}">
                <a16:creationId xmlns:a16="http://schemas.microsoft.com/office/drawing/2014/main" id="{2F703413-49B2-4A66-ACEA-BF9A2B75D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64" name="Picture 40" descr="html5 css3 logoì ëí ì´ë¯¸ì§ ê²ìê²°ê³¼">
            <a:extLst>
              <a:ext uri="{FF2B5EF4-FFF2-40B4-BE49-F238E27FC236}">
                <a16:creationId xmlns:a16="http://schemas.microsoft.com/office/drawing/2014/main" id="{821AC7BE-1C2A-4319-9D73-7F1C6E0A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59" y="1382243"/>
            <a:ext cx="493792" cy="6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javascript logo pngì ëí ì´ë¯¸ì§ ê²ìê²°ê³¼">
            <a:extLst>
              <a:ext uri="{FF2B5EF4-FFF2-40B4-BE49-F238E27FC236}">
                <a16:creationId xmlns:a16="http://schemas.microsoft.com/office/drawing/2014/main" id="{9C484A0C-0AF9-4171-8744-AB4EDA3B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36" y="1369550"/>
            <a:ext cx="759339" cy="75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713FB99-A9FE-47D7-8321-6E9FFE1BA448}"/>
              </a:ext>
            </a:extLst>
          </p:cNvPr>
          <p:cNvSpPr txBox="1"/>
          <p:nvPr/>
        </p:nvSpPr>
        <p:spPr>
          <a:xfrm>
            <a:off x="9031550" y="6170543"/>
            <a:ext cx="31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Github</a:t>
            </a:r>
            <a:r>
              <a:rPr lang="en-US" altLang="ko-KR" sz="1200" dirty="0"/>
              <a:t> </a:t>
            </a:r>
            <a:r>
              <a:rPr lang="en-US" altLang="ko-KR" sz="1200" dirty="0">
                <a:hlinkClick r:id="rId16"/>
              </a:rPr>
              <a:t>https://github.com/hwasurr/OnAD_project</a:t>
            </a:r>
            <a:endParaRPr lang="ko-KR" altLang="en-US" sz="1200" dirty="0"/>
          </a:p>
        </p:txBody>
      </p:sp>
      <p:pic>
        <p:nvPicPr>
          <p:cNvPr id="2050" name="Picture 2" descr="sqlalchemy logoì ëí ì´ë¯¸ì§ ê²ìê²°ê³¼">
            <a:extLst>
              <a:ext uri="{FF2B5EF4-FFF2-40B4-BE49-F238E27FC236}">
                <a16:creationId xmlns:a16="http://schemas.microsoft.com/office/drawing/2014/main" id="{CE933A51-1CAA-4999-AD7D-E5B9DD4D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71" y="4646620"/>
            <a:ext cx="1387508" cy="39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5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99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서버 단위 시스템 구성도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>
            <a:cxnSpLocks/>
          </p:cNvCxnSpPr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kubernetesì ëí ì´ë¯¸ì§ ê²ìê²°ê³¼">
            <a:extLst>
              <a:ext uri="{FF2B5EF4-FFF2-40B4-BE49-F238E27FC236}">
                <a16:creationId xmlns:a16="http://schemas.microsoft.com/office/drawing/2014/main" id="{32BBE486-A67B-4CE8-B2CE-1CA1665F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931" y="1683443"/>
            <a:ext cx="2249010" cy="4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432AD71-7B08-4EB3-BCFC-15DDA668D443}"/>
              </a:ext>
            </a:extLst>
          </p:cNvPr>
          <p:cNvGrpSpPr/>
          <p:nvPr/>
        </p:nvGrpSpPr>
        <p:grpSpPr>
          <a:xfrm>
            <a:off x="614736" y="2295525"/>
            <a:ext cx="7643439" cy="4540125"/>
            <a:chOff x="614736" y="811407"/>
            <a:chExt cx="8774065" cy="6024244"/>
          </a:xfrm>
        </p:grpSpPr>
        <p:pic>
          <p:nvPicPr>
            <p:cNvPr id="2064" name="Picture 16" descr="Drawing of a whale">
              <a:extLst>
                <a:ext uri="{FF2B5EF4-FFF2-40B4-BE49-F238E27FC236}">
                  <a16:creationId xmlns:a16="http://schemas.microsoft.com/office/drawing/2014/main" id="{BB9EEBC1-6712-4820-A348-5CBB6099D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36" y="1966805"/>
              <a:ext cx="8774065" cy="486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C6CC9D87-2FD0-43FA-ACF0-513EAD52B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20164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BD2855BA-85BE-43BB-8315-DE14BC804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205" y="811407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00B87A18-96AA-4CC9-A214-1F82CF2B7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630" y="21307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755BDEC6-BDA8-468C-ABF1-102546009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0530" y="925707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290B7244-3F67-455B-9BE5-D3861292B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007" y="2254621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3419CFDD-AFDB-48C4-B029-A7FBEE492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907" y="1049623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5">
              <a:extLst>
                <a:ext uri="{FF2B5EF4-FFF2-40B4-BE49-F238E27FC236}">
                  <a16:creationId xmlns:a16="http://schemas.microsoft.com/office/drawing/2014/main" id="{51AEE046-08A0-4969-8028-4AD99C8B86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58" t="1190" r="18741" b="8589"/>
            <a:stretch/>
          </p:blipFill>
          <p:spPr bwMode="auto">
            <a:xfrm>
              <a:off x="2747507" y="3779491"/>
              <a:ext cx="2391865" cy="261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1998D-5BB7-4CFB-ACAB-A667C9771A0B}"/>
                </a:ext>
              </a:extLst>
            </p:cNvPr>
            <p:cNvSpPr txBox="1"/>
            <p:nvPr/>
          </p:nvSpPr>
          <p:spPr>
            <a:xfrm>
              <a:off x="5070145" y="3195504"/>
              <a:ext cx="1517461" cy="85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데이터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통합 서버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5B0086-F932-4AFC-9C44-86E315685957}"/>
                </a:ext>
              </a:extLst>
            </p:cNvPr>
            <p:cNvSpPr txBox="1"/>
            <p:nvPr/>
          </p:nvSpPr>
          <p:spPr>
            <a:xfrm>
              <a:off x="1359459" y="2978389"/>
              <a:ext cx="1517461" cy="775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dirty="0">
                  <a:solidFill>
                    <a:schemeClr val="bg1"/>
                  </a:solidFill>
                </a:rPr>
                <a:t>차 전처리서버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225285-C3F9-4272-BC0B-99BAFDC7B02F}"/>
                </a:ext>
              </a:extLst>
            </p:cNvPr>
            <p:cNvSpPr txBox="1"/>
            <p:nvPr/>
          </p:nvSpPr>
          <p:spPr>
            <a:xfrm>
              <a:off x="3216392" y="2149261"/>
              <a:ext cx="1517461" cy="490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웹 서버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4E0026A-691E-472B-A8DC-19F7E03A7F71}"/>
                </a:ext>
              </a:extLst>
            </p:cNvPr>
            <p:cNvSpPr txBox="1"/>
            <p:nvPr/>
          </p:nvSpPr>
          <p:spPr>
            <a:xfrm>
              <a:off x="3228351" y="3038941"/>
              <a:ext cx="1517461" cy="775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2</a:t>
              </a:r>
              <a:r>
                <a:rPr lang="ko-KR" altLang="en-US" sz="1600" dirty="0">
                  <a:solidFill>
                    <a:schemeClr val="bg1"/>
                  </a:solidFill>
                </a:rPr>
                <a:t>차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전처리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서버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F18520-0195-49B7-897D-8983D6AED362}"/>
                </a:ext>
              </a:extLst>
            </p:cNvPr>
            <p:cNvSpPr txBox="1"/>
            <p:nvPr/>
          </p:nvSpPr>
          <p:spPr>
            <a:xfrm>
              <a:off x="5001769" y="2130705"/>
              <a:ext cx="1606165" cy="775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</a:rPr>
                <a:t>통합데이터호스팅서버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2492ED9-A642-4FA2-9D0D-CD8B191C127E}"/>
                </a:ext>
              </a:extLst>
            </p:cNvPr>
            <p:cNvSpPr txBox="1"/>
            <p:nvPr/>
          </p:nvSpPr>
          <p:spPr>
            <a:xfrm>
              <a:off x="1359458" y="1773390"/>
              <a:ext cx="1517461" cy="85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수집기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서버</a:t>
              </a:r>
            </a:p>
          </p:txBody>
        </p:sp>
      </p:grp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ABD6BA31-0FD2-4626-A9BC-D9F558A0215E}"/>
              </a:ext>
            </a:extLst>
          </p:cNvPr>
          <p:cNvSpPr/>
          <p:nvPr/>
        </p:nvSpPr>
        <p:spPr>
          <a:xfrm>
            <a:off x="8138857" y="2809870"/>
            <a:ext cx="3340084" cy="82128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향후 </a:t>
            </a:r>
            <a:r>
              <a:rPr lang="en-US" altLang="ko-KR" dirty="0"/>
              <a:t>Sqoop</a:t>
            </a:r>
            <a:r>
              <a:rPr lang="ko-KR" altLang="en-US" dirty="0"/>
              <a:t>을 활용한</a:t>
            </a:r>
            <a:endParaRPr lang="en-US" altLang="ko-KR" dirty="0"/>
          </a:p>
          <a:p>
            <a:pPr algn="ctr"/>
            <a:r>
              <a:rPr lang="en-US" altLang="ko-KR" dirty="0" err="1"/>
              <a:t>hadoop</a:t>
            </a:r>
            <a:r>
              <a:rPr lang="ko-KR" altLang="en-US" dirty="0"/>
              <a:t> 생태계 구축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8CB5263B-BF6F-44C8-9179-0761B43A5C14}"/>
              </a:ext>
            </a:extLst>
          </p:cNvPr>
          <p:cNvSpPr/>
          <p:nvPr/>
        </p:nvSpPr>
        <p:spPr>
          <a:xfrm>
            <a:off x="8138857" y="4792549"/>
            <a:ext cx="3340084" cy="82128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향후 </a:t>
            </a:r>
            <a:r>
              <a:rPr lang="en-US" altLang="ko-KR" dirty="0"/>
              <a:t>Spark</a:t>
            </a:r>
            <a:r>
              <a:rPr lang="ko-KR" altLang="en-US" dirty="0"/>
              <a:t>를 활용한</a:t>
            </a:r>
            <a:endParaRPr lang="en-US" altLang="ko-KR" dirty="0"/>
          </a:p>
          <a:p>
            <a:pPr algn="ctr"/>
            <a:r>
              <a:rPr lang="ko-KR" altLang="en-US" dirty="0"/>
              <a:t>분산처리</a:t>
            </a:r>
            <a:r>
              <a:rPr lang="en-US" altLang="ko-KR" dirty="0"/>
              <a:t> </a:t>
            </a:r>
            <a:r>
              <a:rPr lang="ko-KR" altLang="en-US" dirty="0"/>
              <a:t>분석 시스템 계획 중</a:t>
            </a:r>
            <a:endParaRPr lang="en-US" altLang="ko-KR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B72D83D-BE46-4DC3-BE0C-A691BDE413B8}"/>
              </a:ext>
            </a:extLst>
          </p:cNvPr>
          <p:cNvGrpSpPr/>
          <p:nvPr/>
        </p:nvGrpSpPr>
        <p:grpSpPr>
          <a:xfrm>
            <a:off x="2831031" y="1428085"/>
            <a:ext cx="1966123" cy="1915596"/>
            <a:chOff x="1259305" y="2016405"/>
            <a:chExt cx="2513539" cy="2513539"/>
          </a:xfrm>
        </p:grpSpPr>
        <p:pic>
          <p:nvPicPr>
            <p:cNvPr id="34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298A9464-1BCD-4123-94B1-5EA487A9E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20164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C739BA-94A6-40D4-9544-B9A56992F978}"/>
                </a:ext>
              </a:extLst>
            </p:cNvPr>
            <p:cNvSpPr txBox="1"/>
            <p:nvPr/>
          </p:nvSpPr>
          <p:spPr>
            <a:xfrm>
              <a:off x="1359459" y="2978389"/>
              <a:ext cx="1517461" cy="68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메타 데이터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전처리</a:t>
              </a:r>
              <a:r>
                <a:rPr lang="ko-KR" altLang="en-US" sz="1400" dirty="0">
                  <a:solidFill>
                    <a:schemeClr val="bg1"/>
                  </a:solidFill>
                </a:rPr>
                <a:t> 서버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6851ED-2800-4A9B-9BD8-D51FB2657C4A}"/>
              </a:ext>
            </a:extLst>
          </p:cNvPr>
          <p:cNvGrpSpPr/>
          <p:nvPr/>
        </p:nvGrpSpPr>
        <p:grpSpPr>
          <a:xfrm>
            <a:off x="4446095" y="1178752"/>
            <a:ext cx="1966122" cy="2233546"/>
            <a:chOff x="4463737" y="4121146"/>
            <a:chExt cx="1966122" cy="223354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4FA2536-12DC-458E-8BC7-F53494D3D51B}"/>
                </a:ext>
              </a:extLst>
            </p:cNvPr>
            <p:cNvGrpSpPr/>
            <p:nvPr/>
          </p:nvGrpSpPr>
          <p:grpSpPr>
            <a:xfrm>
              <a:off x="4463737" y="4439097"/>
              <a:ext cx="1966122" cy="1915595"/>
              <a:chOff x="4855906" y="1049623"/>
              <a:chExt cx="2513538" cy="2513538"/>
            </a:xfrm>
          </p:grpSpPr>
          <p:pic>
            <p:nvPicPr>
              <p:cNvPr id="31" name="Picture 12" descr="docker container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B56978DA-E3FC-4C22-A8FF-51366B25B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3429" r="92000">
                            <a14:foregroundMark x1="14286" y1="26000" x2="9143" y2="73143"/>
                            <a14:foregroundMark x1="7429" y1="74286" x2="7429" y2="31714"/>
                            <a14:foregroundMark x1="8571" y1="28286" x2="5143" y2="72571"/>
                            <a14:foregroundMark x1="5143" y1="72571" x2="4571" y2="74000"/>
                            <a14:foregroundMark x1="10000" y1="30286" x2="27714" y2="12571"/>
                            <a14:foregroundMark x1="27429" y1="14571" x2="90857" y2="19429"/>
                            <a14:foregroundMark x1="66000" y1="78286" x2="71429" y2="76000"/>
                            <a14:foregroundMark x1="76286" y1="73143" x2="68571" y2="77429"/>
                            <a14:foregroundMark x1="88000" y1="18286" x2="91143" y2="18857"/>
                            <a14:foregroundMark x1="90286" y1="20000" x2="92000" y2="62000"/>
                            <a14:foregroundMark x1="29143" y1="14571" x2="24286" y2="14857"/>
                            <a14:foregroundMark x1="7714" y1="28857" x2="5429" y2="75429"/>
                            <a14:foregroundMark x1="7143" y1="75143" x2="52286" y2="76571"/>
                            <a14:foregroundMark x1="52286" y1="76571" x2="93714" y2="60286"/>
                            <a14:foregroundMark x1="93714" y1="60286" x2="85714" y2="16571"/>
                            <a14:foregroundMark x1="85714" y1="16571" x2="40286" y2="13429"/>
                            <a14:foregroundMark x1="40286" y1="13429" x2="3429" y2="38857"/>
                            <a14:foregroundMark x1="3429" y1="38857" x2="5714" y2="76571"/>
                            <a14:foregroundMark x1="59714" y1="80571" x2="65714" y2="80286"/>
                            <a14:backgroundMark x1="9143" y1="80571" x2="55143" y2="83143"/>
                            <a14:backgroundMark x1="78488" y1="75486" x2="90857" y2="71429"/>
                            <a14:backgroundMark x1="55143" y1="83143" x2="58883" y2="819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5906" y="1049623"/>
                <a:ext cx="2513538" cy="2513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89469E-4AEC-41DE-978B-F0A78D676DA6}"/>
                  </a:ext>
                </a:extLst>
              </p:cNvPr>
              <p:cNvSpPr txBox="1"/>
              <p:nvPr/>
            </p:nvSpPr>
            <p:spPr>
              <a:xfrm>
                <a:off x="5001769" y="2070630"/>
                <a:ext cx="1606165" cy="686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차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데이터베이스</a:t>
                </a:r>
              </a:p>
            </p:txBody>
          </p:sp>
        </p:grpSp>
        <p:pic>
          <p:nvPicPr>
            <p:cNvPr id="30" name="Picture 12" descr="ë°ì´í° ë² ì´ì¤ ìì´ì½ pngì ëí ì´ë¯¸ì§ ê²ìê²°ê³¼">
              <a:extLst>
                <a:ext uri="{FF2B5EF4-FFF2-40B4-BE49-F238E27FC236}">
                  <a16:creationId xmlns:a16="http://schemas.microsoft.com/office/drawing/2014/main" id="{F8564725-FE5F-408D-99A6-C7417549F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889" b="93778" l="7556" r="90667">
                          <a14:foregroundMark x1="10667" y1="16000" x2="24756" y2="85644"/>
                          <a14:foregroundMark x1="78944" y1="81796" x2="94222" y2="65778"/>
                          <a14:foregroundMark x1="94222" y1="65778" x2="80444" y2="28889"/>
                          <a14:foregroundMark x1="80444" y1="28889" x2="50222" y2="4889"/>
                          <a14:foregroundMark x1="50222" y1="4889" x2="21333" y2="20000"/>
                          <a14:foregroundMark x1="25333" y1="29333" x2="16000" y2="53778"/>
                          <a14:foregroundMark x1="32444" y1="30222" x2="28889" y2="52000"/>
                          <a14:foregroundMark x1="49778" y1="27556" x2="23111" y2="70222"/>
                          <a14:foregroundMark x1="51556" y1="30222" x2="29333" y2="72000"/>
                          <a14:foregroundMark x1="29333" y1="72000" x2="40000" y2="63556"/>
                          <a14:foregroundMark x1="66667" y1="31556" x2="50222" y2="69333"/>
                          <a14:foregroundMark x1="50222" y1="69333" x2="54222" y2="67111"/>
                          <a14:foregroundMark x1="69778" y1="38667" x2="52000" y2="73778"/>
                          <a14:foregroundMark x1="52000" y1="73778" x2="60000" y2="56000"/>
                          <a14:foregroundMark x1="64444" y1="41778" x2="74222" y2="71556"/>
                          <a14:foregroundMark x1="83556" y1="24444" x2="85333" y2="66222"/>
                          <a14:foregroundMark x1="81778" y1="24444" x2="87556" y2="59111"/>
                          <a14:foregroundMark x1="84444" y1="24889" x2="87556" y2="54667"/>
                          <a14:foregroundMark x1="82667" y1="38667" x2="85373" y2="82348"/>
                          <a14:foregroundMark x1="89333" y1="56444" x2="75370" y2="84029"/>
                          <a14:foregroundMark x1="50170" y1="89643" x2="11111" y2="73333"/>
                          <a14:foregroundMark x1="14667" y1="32000" x2="17778" y2="72000"/>
                          <a14:foregroundMark x1="8000" y1="38667" x2="19111" y2="68000"/>
                          <a14:foregroundMark x1="9778" y1="54222" x2="16444" y2="73333"/>
                          <a14:foregroundMark x1="11111" y1="48889" x2="9333" y2="68000"/>
                          <a14:foregroundMark x1="7556" y1="30222" x2="14667" y2="60889"/>
                          <a14:foregroundMark x1="14222" y1="31111" x2="20444" y2="71556"/>
                          <a14:foregroundMark x1="20444" y1="71556" x2="23111" y2="70222"/>
                          <a14:foregroundMark x1="14667" y1="19556" x2="14222" y2="58667"/>
                          <a14:foregroundMark x1="14222" y1="58667" x2="19111" y2="59556"/>
                          <a14:foregroundMark x1="49778" y1="31556" x2="57778" y2="76889"/>
                          <a14:foregroundMark x1="57778" y1="76889" x2="61778" y2="74667"/>
                          <a14:foregroundMark x1="69778" y1="59556" x2="58222" y2="84444"/>
                          <a14:foregroundMark x1="24889" y1="71111" x2="50667" y2="66667"/>
                          <a14:foregroundMark x1="30667" y1="75111" x2="64889" y2="70222"/>
                          <a14:foregroundMark x1="39111" y1="78667" x2="60000" y2="76444"/>
                          <a14:foregroundMark x1="49333" y1="78222" x2="67111" y2="80000"/>
                          <a14:foregroundMark x1="45778" y1="83556" x2="67111" y2="78667"/>
                          <a14:foregroundMark x1="34635" y1="88310" x2="37778" y2="88889"/>
                          <a14:foregroundMark x1="20000" y1="85333" x2="58222" y2="92000"/>
                          <a14:foregroundMark x1="58222" y1="92000" x2="63111" y2="94222"/>
                          <a14:foregroundMark x1="13333" y1="20889" x2="10667" y2="19556"/>
                          <a14:foregroundMark x1="37778" y1="24444" x2="67111" y2="31556"/>
                          <a14:foregroundMark x1="90667" y1="79111" x2="69333" y2="91111"/>
                          <a14:backgroundMark x1="89333" y1="90667" x2="87977" y2="89039"/>
                          <a14:backgroundMark x1="83622" y1="91489" x2="79111" y2="96000"/>
                          <a14:backgroundMark x1="72535" y1="94499" x2="64444" y2="99556"/>
                          <a14:backgroundMark x1="47722" y1="97084" x2="41778" y2="98222"/>
                          <a14:backgroundMark x1="32000" y1="99556" x2="17333" y2="92889"/>
                          <a14:backgroundMark x1="26222" y1="95556" x2="41778" y2="9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516" y="4121146"/>
              <a:ext cx="987221" cy="9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A3898ED6-8F41-4D1C-8BB6-C6125D7FD2CB}"/>
              </a:ext>
            </a:extLst>
          </p:cNvPr>
          <p:cNvSpPr/>
          <p:nvPr/>
        </p:nvSpPr>
        <p:spPr>
          <a:xfrm>
            <a:off x="8138857" y="826466"/>
            <a:ext cx="3340084" cy="82128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향후 </a:t>
            </a:r>
            <a:r>
              <a:rPr lang="en-US" altLang="ko-KR" dirty="0" err="1"/>
              <a:t>kubernetes</a:t>
            </a:r>
            <a:r>
              <a:rPr lang="ko-KR" altLang="en-US" dirty="0"/>
              <a:t>를 이용한 </a:t>
            </a:r>
            <a:r>
              <a:rPr lang="en-US" altLang="ko-KR" dirty="0"/>
              <a:t>micro service </a:t>
            </a:r>
            <a:r>
              <a:rPr lang="ko-KR" altLang="en-US" dirty="0"/>
              <a:t>운영 계획 중</a:t>
            </a:r>
          </a:p>
        </p:txBody>
      </p:sp>
      <p:pic>
        <p:nvPicPr>
          <p:cNvPr id="3074" name="Picture 2" descr="sqoop logo pngì ëí ì´ë¯¸ì§ ê²ìê²°ê³¼">
            <a:extLst>
              <a:ext uri="{FF2B5EF4-FFF2-40B4-BE49-F238E27FC236}">
                <a16:creationId xmlns:a16="http://schemas.microsoft.com/office/drawing/2014/main" id="{19D8F6DC-3EBA-4BAA-A042-CDC39FAE1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069" y="3666847"/>
            <a:ext cx="1696872" cy="4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983DE-1BA4-4A0F-A054-BBAFE470D0D9}"/>
              </a:ext>
            </a:extLst>
          </p:cNvPr>
          <p:cNvSpPr txBox="1"/>
          <p:nvPr/>
        </p:nvSpPr>
        <p:spPr>
          <a:xfrm>
            <a:off x="9110883" y="4143903"/>
            <a:ext cx="2487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Sqoop : RDMBS</a:t>
            </a:r>
            <a:r>
              <a:rPr lang="ko-KR" altLang="en-US" sz="900" dirty="0"/>
              <a:t> 데이터 </a:t>
            </a:r>
            <a:r>
              <a:rPr lang="en-US" altLang="ko-KR" sz="900" dirty="0"/>
              <a:t>-&gt; </a:t>
            </a:r>
            <a:r>
              <a:rPr lang="ko-KR" altLang="en-US" sz="900" dirty="0" err="1"/>
              <a:t>하둡데이터</a:t>
            </a:r>
            <a:r>
              <a:rPr lang="ko-KR" altLang="en-US" sz="900" dirty="0"/>
              <a:t> 변환</a:t>
            </a:r>
          </a:p>
        </p:txBody>
      </p:sp>
      <p:pic>
        <p:nvPicPr>
          <p:cNvPr id="3076" name="Picture 4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9B1F775B-50C0-49B1-953A-3750EC975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843" y="5736002"/>
            <a:ext cx="1113098" cy="59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1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AB488F8E-D3EC-4512-A87B-49601CF78E19}"/>
              </a:ext>
            </a:extLst>
          </p:cNvPr>
          <p:cNvGrpSpPr/>
          <p:nvPr/>
        </p:nvGrpSpPr>
        <p:grpSpPr>
          <a:xfrm>
            <a:off x="5706303" y="2600952"/>
            <a:ext cx="1966123" cy="1915596"/>
            <a:chOff x="1259305" y="2016405"/>
            <a:chExt cx="2513539" cy="2513539"/>
          </a:xfrm>
        </p:grpSpPr>
        <p:pic>
          <p:nvPicPr>
            <p:cNvPr id="83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F4406B70-0BBD-4616-A648-FD4034E6D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20164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A530C78-5FA2-4573-BE1C-C58C95BB703B}"/>
                </a:ext>
              </a:extLst>
            </p:cNvPr>
            <p:cNvSpPr txBox="1"/>
            <p:nvPr/>
          </p:nvSpPr>
          <p:spPr>
            <a:xfrm>
              <a:off x="1359459" y="2978389"/>
              <a:ext cx="1517461" cy="68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메타 데이터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전처리</a:t>
              </a:r>
              <a:r>
                <a:rPr lang="ko-KR" altLang="en-US" sz="1400" dirty="0">
                  <a:solidFill>
                    <a:schemeClr val="bg1"/>
                  </a:solidFill>
                </a:rPr>
                <a:t> 서버</a:t>
              </a:r>
            </a:p>
          </p:txBody>
        </p:sp>
      </p:grpSp>
      <p:pic>
        <p:nvPicPr>
          <p:cNvPr id="1048" name="Picture 24" descr="broadcast logo pngì ëí ì´ë¯¸ì§ ê²ìê²°ê³¼">
            <a:extLst>
              <a:ext uri="{FF2B5EF4-FFF2-40B4-BE49-F238E27FC236}">
                <a16:creationId xmlns:a16="http://schemas.microsoft.com/office/drawing/2014/main" id="{C261EDE5-F83E-4F39-A784-21DA28D59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8" y="740110"/>
            <a:ext cx="1736624" cy="181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0C30A50-6A8F-436A-913D-7B8D2D26813F}"/>
              </a:ext>
            </a:extLst>
          </p:cNvPr>
          <p:cNvGrpSpPr/>
          <p:nvPr/>
        </p:nvGrpSpPr>
        <p:grpSpPr>
          <a:xfrm>
            <a:off x="8210718" y="2587645"/>
            <a:ext cx="1966123" cy="1915596"/>
            <a:chOff x="3097630" y="2130705"/>
            <a:chExt cx="2513539" cy="2513539"/>
          </a:xfrm>
        </p:grpSpPr>
        <p:pic>
          <p:nvPicPr>
            <p:cNvPr id="52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ECE5B398-06CB-4FF0-ADE5-E6ED3A155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630" y="21307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EA4D8D-2578-4012-9124-B400B590A66E}"/>
                </a:ext>
              </a:extLst>
            </p:cNvPr>
            <p:cNvSpPr txBox="1"/>
            <p:nvPr/>
          </p:nvSpPr>
          <p:spPr>
            <a:xfrm>
              <a:off x="3228351" y="3038941"/>
              <a:ext cx="1517461" cy="767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데이터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분석 서버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하드웨어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 </a:t>
            </a:r>
            <a:r>
              <a:rPr lang="ko-KR" altLang="en-US" dirty="0"/>
              <a:t>단위 시스템 구성도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14172E-A313-4AA4-9FCC-2F92B11F5192}"/>
              </a:ext>
            </a:extLst>
          </p:cNvPr>
          <p:cNvGrpSpPr/>
          <p:nvPr/>
        </p:nvGrpSpPr>
        <p:grpSpPr>
          <a:xfrm>
            <a:off x="6853020" y="4533144"/>
            <a:ext cx="1966123" cy="1915596"/>
            <a:chOff x="4883007" y="2254621"/>
            <a:chExt cx="2513539" cy="2513539"/>
          </a:xfrm>
        </p:grpSpPr>
        <p:pic>
          <p:nvPicPr>
            <p:cNvPr id="54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1DE73E52-B40A-400E-BA37-23FD6F02C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007" y="2254621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E3DC87-A591-43C6-88E6-890BF40F0BD9}"/>
                </a:ext>
              </a:extLst>
            </p:cNvPr>
            <p:cNvSpPr txBox="1"/>
            <p:nvPr/>
          </p:nvSpPr>
          <p:spPr>
            <a:xfrm>
              <a:off x="5070145" y="3195503"/>
              <a:ext cx="1517461" cy="84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데이터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통합 서버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8334C3-40FC-4AEA-A682-CFFD6D28D36F}"/>
              </a:ext>
            </a:extLst>
          </p:cNvPr>
          <p:cNvGrpSpPr/>
          <p:nvPr/>
        </p:nvGrpSpPr>
        <p:grpSpPr>
          <a:xfrm>
            <a:off x="8197741" y="642146"/>
            <a:ext cx="1966123" cy="1915596"/>
            <a:chOff x="1259305" y="2016405"/>
            <a:chExt cx="2513539" cy="2513539"/>
          </a:xfrm>
        </p:grpSpPr>
        <p:pic>
          <p:nvPicPr>
            <p:cNvPr id="50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D47CB4FD-6566-4F39-AB18-652AFB44F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20164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9D5F06-0131-4949-80FA-6160FE323C12}"/>
                </a:ext>
              </a:extLst>
            </p:cNvPr>
            <p:cNvSpPr txBox="1"/>
            <p:nvPr/>
          </p:nvSpPr>
          <p:spPr>
            <a:xfrm>
              <a:off x="1359459" y="2978389"/>
              <a:ext cx="1517461" cy="68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분석 데이터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전처리</a:t>
              </a:r>
              <a:r>
                <a:rPr lang="ko-KR" altLang="en-US" sz="1400" dirty="0">
                  <a:solidFill>
                    <a:schemeClr val="bg1"/>
                  </a:solidFill>
                </a:rPr>
                <a:t> 서버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386095-4FA5-439D-BE27-C4BC1BA365C7}"/>
              </a:ext>
            </a:extLst>
          </p:cNvPr>
          <p:cNvGrpSpPr/>
          <p:nvPr/>
        </p:nvGrpSpPr>
        <p:grpSpPr>
          <a:xfrm>
            <a:off x="2510137" y="2734501"/>
            <a:ext cx="1966122" cy="1915595"/>
            <a:chOff x="3070530" y="925707"/>
            <a:chExt cx="2513538" cy="2513538"/>
          </a:xfrm>
        </p:grpSpPr>
        <p:pic>
          <p:nvPicPr>
            <p:cNvPr id="53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F688AE89-C01B-483E-9DE1-C984AF481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0530" y="925707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E2AB24-38BE-44BB-810F-CF0C4BAD7ADD}"/>
                </a:ext>
              </a:extLst>
            </p:cNvPr>
            <p:cNvSpPr txBox="1"/>
            <p:nvPr/>
          </p:nvSpPr>
          <p:spPr>
            <a:xfrm>
              <a:off x="3213450" y="1988531"/>
              <a:ext cx="1517461" cy="84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웹 서버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567639B-616D-4A55-9558-C547EF5BCB76}"/>
              </a:ext>
            </a:extLst>
          </p:cNvPr>
          <p:cNvGrpSpPr/>
          <p:nvPr/>
        </p:nvGrpSpPr>
        <p:grpSpPr>
          <a:xfrm>
            <a:off x="3158611" y="753309"/>
            <a:ext cx="1966122" cy="1915595"/>
            <a:chOff x="1232205" y="811407"/>
            <a:chExt cx="2513538" cy="2513538"/>
          </a:xfrm>
        </p:grpSpPr>
        <p:pic>
          <p:nvPicPr>
            <p:cNvPr id="51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CB04EB68-5215-4F45-A874-B14C3FAEB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205" y="811407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F96090-7332-445D-A7FD-1A3666963C01}"/>
                </a:ext>
              </a:extLst>
            </p:cNvPr>
            <p:cNvSpPr txBox="1"/>
            <p:nvPr/>
          </p:nvSpPr>
          <p:spPr>
            <a:xfrm>
              <a:off x="1359458" y="1773390"/>
              <a:ext cx="1517461" cy="84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수집기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서버</a:t>
              </a:r>
            </a:p>
          </p:txBody>
        </p:sp>
      </p:grpSp>
      <p:pic>
        <p:nvPicPr>
          <p:cNvPr id="64" name="Picture 2" descr="ì íë¸ ë¡ê³  pngì ëí ì´ë¯¸ì§ ê²ìê²°ê³¼">
            <a:extLst>
              <a:ext uri="{FF2B5EF4-FFF2-40B4-BE49-F238E27FC236}">
                <a16:creationId xmlns:a16="http://schemas.microsoft.com/office/drawing/2014/main" id="{CD7F2F97-E571-4CDB-B892-8D03E5F3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97" y="1611165"/>
            <a:ext cx="1119058" cy="6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9C70C55-11AF-4A9B-A932-450F09AFDAA4}"/>
              </a:ext>
            </a:extLst>
          </p:cNvPr>
          <p:cNvSpPr txBox="1"/>
          <p:nvPr/>
        </p:nvSpPr>
        <p:spPr>
          <a:xfrm>
            <a:off x="2256038" y="1082998"/>
            <a:ext cx="67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API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5EADE-0C18-4CBB-8486-B75CBE6CEE6A}"/>
              </a:ext>
            </a:extLst>
          </p:cNvPr>
          <p:cNvSpPr txBox="1"/>
          <p:nvPr/>
        </p:nvSpPr>
        <p:spPr>
          <a:xfrm>
            <a:off x="2144244" y="1826229"/>
            <a:ext cx="900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Crawling</a:t>
            </a:r>
            <a:endParaRPr lang="ko-KR" altLang="en-US" sz="1200" dirty="0"/>
          </a:p>
        </p:txBody>
      </p:sp>
      <p:pic>
        <p:nvPicPr>
          <p:cNvPr id="1034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AE5D231A-8997-4142-AB45-05898466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86972" y="1295193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ë°ì´í° ë² ì´ì¤ ìì´ì½ pngì ëí ì´ë¯¸ì§ ê²ìê²°ê³¼">
            <a:extLst>
              <a:ext uri="{FF2B5EF4-FFF2-40B4-BE49-F238E27FC236}">
                <a16:creationId xmlns:a16="http://schemas.microsoft.com/office/drawing/2014/main" id="{FDBA63A2-F4D9-4F86-8BB6-FAB5419C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77" y="991045"/>
            <a:ext cx="1276923" cy="12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9571127C-AFE1-4D85-840A-6993641E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2913" y="1288299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5D17263-191F-4096-8A50-645977B59641}"/>
              </a:ext>
            </a:extLst>
          </p:cNvPr>
          <p:cNvSpPr txBox="1"/>
          <p:nvPr/>
        </p:nvSpPr>
        <p:spPr>
          <a:xfrm>
            <a:off x="6217280" y="991045"/>
            <a:ext cx="79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데이터 베이스</a:t>
            </a:r>
          </a:p>
        </p:txBody>
      </p:sp>
      <p:pic>
        <p:nvPicPr>
          <p:cNvPr id="80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1BA85951-181A-4447-A3A1-891791FE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67280" y="1256273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B7C97C3F-4075-4267-BB99-B6471FD6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8342" flipH="1">
            <a:off x="6413354" y="2413261"/>
            <a:ext cx="404676" cy="5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A478385D-F046-4F3B-8009-20523FE0592B}"/>
              </a:ext>
            </a:extLst>
          </p:cNvPr>
          <p:cNvGrpSpPr/>
          <p:nvPr/>
        </p:nvGrpSpPr>
        <p:grpSpPr>
          <a:xfrm>
            <a:off x="140052" y="3345835"/>
            <a:ext cx="1782335" cy="1943712"/>
            <a:chOff x="162908" y="4296152"/>
            <a:chExt cx="1782335" cy="1943712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F8EB686-3612-408A-AC6F-67B47D627EE2}"/>
                </a:ext>
              </a:extLst>
            </p:cNvPr>
            <p:cNvGrpSpPr/>
            <p:nvPr/>
          </p:nvGrpSpPr>
          <p:grpSpPr>
            <a:xfrm>
              <a:off x="162908" y="4296152"/>
              <a:ext cx="1736623" cy="1943712"/>
              <a:chOff x="162908" y="4296152"/>
              <a:chExt cx="1736623" cy="1943712"/>
            </a:xfrm>
          </p:grpSpPr>
          <p:pic>
            <p:nvPicPr>
              <p:cNvPr id="1046" name="Picture 22" descr="client pngì ëí ì´ë¯¸ì§ ê²ìê²°ê³¼">
                <a:extLst>
                  <a:ext uri="{FF2B5EF4-FFF2-40B4-BE49-F238E27FC236}">
                    <a16:creationId xmlns:a16="http://schemas.microsoft.com/office/drawing/2014/main" id="{7622D009-9158-43F4-9738-08E7F2225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908" y="4503241"/>
                <a:ext cx="1736623" cy="1736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í¸ìì¹ì ëí ì´ë¯¸ì§ ê²ìê²°ê³¼">
                <a:extLst>
                  <a:ext uri="{FF2B5EF4-FFF2-40B4-BE49-F238E27FC236}">
                    <a16:creationId xmlns:a16="http://schemas.microsoft.com/office/drawing/2014/main" id="{03CD7F47-ECAF-4980-8EB8-07DBA8713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216" y="4296152"/>
                <a:ext cx="1094006" cy="6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ì íë¸ ë¡ê³  pngì ëí ì´ë¯¸ì§ ê²ìê²°ê³¼">
                <a:extLst>
                  <a:ext uri="{FF2B5EF4-FFF2-40B4-BE49-F238E27FC236}">
                    <a16:creationId xmlns:a16="http://schemas.microsoft.com/office/drawing/2014/main" id="{43EBCE2E-679E-4215-A345-4668705063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410" y="5041757"/>
                <a:ext cx="1197747" cy="7452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1" name="Picture 6" descr="ìíë¦¬ì¹´tv ë¡ê³  pngì ëí ì´ë¯¸ì§ ê²ìê²°ê³¼">
              <a:extLst>
                <a:ext uri="{FF2B5EF4-FFF2-40B4-BE49-F238E27FC236}">
                  <a16:creationId xmlns:a16="http://schemas.microsoft.com/office/drawing/2014/main" id="{137C09EC-89EA-41B4-AAA4-0B6006084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989" b="92135" l="1379" r="97241">
                          <a14:foregroundMark x1="6207" y1="67416" x2="34943" y2="78652"/>
                          <a14:foregroundMark x1="34943" y1="78652" x2="63448" y2="51685"/>
                          <a14:foregroundMark x1="63448" y1="51685" x2="90805" y2="53933"/>
                          <a14:foregroundMark x1="90805" y1="53933" x2="91034" y2="56180"/>
                          <a14:foregroundMark x1="7126" y1="49438" x2="7586" y2="56180"/>
                          <a14:foregroundMark x1="5517" y1="48315" x2="1839" y2="47191"/>
                          <a14:foregroundMark x1="84828" y1="39326" x2="91724" y2="92135"/>
                          <a14:foregroundMark x1="95862" y1="41573" x2="97241" y2="82022"/>
                          <a14:foregroundMark x1="91264" y1="33708" x2="91210" y2="33503"/>
                          <a14:foregroundMark x1="92414" y1="53933" x2="90319" y2="39478"/>
                          <a14:foregroundMark x1="92644" y1="42697" x2="91288" y2="32979"/>
                          <a14:foregroundMark x1="89195" y1="21348" x2="95632" y2="20225"/>
                          <a14:foregroundMark x1="90575" y1="30337" x2="89425" y2="23596"/>
                          <a14:foregroundMark x1="90345" y1="22472" x2="88046" y2="21348"/>
                          <a14:backgroundMark x1="87185" y1="14319" x2="86207" y2="19101"/>
                          <a14:backgroundMark x1="89572" y1="16162" x2="89779" y2="16768"/>
                          <a14:backgroundMark x1="97471" y1="11236" x2="96363" y2="14486"/>
                          <a14:backgroundMark x1="96552" y1="14607" x2="96241" y2="154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24" y="5789640"/>
              <a:ext cx="1762219" cy="36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4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2BFAA4E6-D230-493B-B619-EFFB2FC5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3" y="1539173"/>
            <a:ext cx="1022132" cy="60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ìíë¦¬ì¹´tv ë¡ê³  pngì ëí ì´ë¯¸ì§ ê²ìê²°ê³¼">
            <a:extLst>
              <a:ext uri="{FF2B5EF4-FFF2-40B4-BE49-F238E27FC236}">
                <a16:creationId xmlns:a16="http://schemas.microsoft.com/office/drawing/2014/main" id="{2862768E-601C-4F1E-8B44-00AA23C4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989" b="92135" l="1379" r="97241">
                        <a14:foregroundMark x1="6207" y1="67416" x2="34943" y2="78652"/>
                        <a14:foregroundMark x1="34943" y1="78652" x2="63448" y2="51685"/>
                        <a14:foregroundMark x1="63448" y1="51685" x2="90805" y2="53933"/>
                        <a14:foregroundMark x1="90805" y1="53933" x2="91034" y2="56180"/>
                        <a14:foregroundMark x1="7126" y1="49438" x2="7586" y2="56180"/>
                        <a14:foregroundMark x1="5517" y1="48315" x2="1839" y2="47191"/>
                        <a14:foregroundMark x1="84828" y1="39326" x2="91724" y2="92135"/>
                        <a14:foregroundMark x1="95862" y1="41573" x2="97241" y2="82022"/>
                        <a14:foregroundMark x1="91264" y1="33708" x2="91210" y2="33503"/>
                        <a14:foregroundMark x1="92414" y1="53933" x2="90319" y2="39478"/>
                        <a14:foregroundMark x1="92644" y1="42697" x2="91288" y2="32979"/>
                        <a14:foregroundMark x1="89195" y1="21348" x2="95632" y2="20225"/>
                        <a14:foregroundMark x1="90575" y1="30337" x2="89425" y2="23596"/>
                        <a14:foregroundMark x1="90345" y1="22472" x2="88046" y2="21348"/>
                        <a14:backgroundMark x1="87185" y1="14319" x2="86207" y2="19101"/>
                        <a14:backgroundMark x1="89572" y1="16162" x2="89779" y2="16768"/>
                        <a14:backgroundMark x1="97471" y1="11236" x2="96363" y2="14486"/>
                        <a14:backgroundMark x1="96552" y1="14607" x2="96241" y2="15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9" y="2234401"/>
            <a:ext cx="1119058" cy="3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603ECB83-CF38-4C69-93D8-5CAFC099D783}"/>
              </a:ext>
            </a:extLst>
          </p:cNvPr>
          <p:cNvGrpSpPr/>
          <p:nvPr/>
        </p:nvGrpSpPr>
        <p:grpSpPr>
          <a:xfrm>
            <a:off x="3998430" y="4177963"/>
            <a:ext cx="1966122" cy="2301959"/>
            <a:chOff x="4463737" y="4052733"/>
            <a:chExt cx="1966122" cy="23019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E0DBC5-1646-4845-81C7-577C9210CE85}"/>
                </a:ext>
              </a:extLst>
            </p:cNvPr>
            <p:cNvGrpSpPr/>
            <p:nvPr/>
          </p:nvGrpSpPr>
          <p:grpSpPr>
            <a:xfrm>
              <a:off x="4463737" y="4439097"/>
              <a:ext cx="1966122" cy="1915595"/>
              <a:chOff x="4855907" y="1049623"/>
              <a:chExt cx="2513538" cy="2513538"/>
            </a:xfrm>
          </p:grpSpPr>
          <p:pic>
            <p:nvPicPr>
              <p:cNvPr id="55" name="Picture 12" descr="docker container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38A2179B-1F16-42E4-BEF9-AB53ADCDF9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3429" r="92000">
                            <a14:foregroundMark x1="14286" y1="26000" x2="9143" y2="73143"/>
                            <a14:foregroundMark x1="7429" y1="74286" x2="7429" y2="31714"/>
                            <a14:foregroundMark x1="8571" y1="28286" x2="5143" y2="72571"/>
                            <a14:foregroundMark x1="5143" y1="72571" x2="4571" y2="74000"/>
                            <a14:foregroundMark x1="10000" y1="30286" x2="27714" y2="12571"/>
                            <a14:foregroundMark x1="27429" y1="14571" x2="90857" y2="19429"/>
                            <a14:foregroundMark x1="66000" y1="78286" x2="71429" y2="76000"/>
                            <a14:foregroundMark x1="76286" y1="73143" x2="68571" y2="77429"/>
                            <a14:foregroundMark x1="88000" y1="18286" x2="91143" y2="18857"/>
                            <a14:foregroundMark x1="90286" y1="20000" x2="92000" y2="62000"/>
                            <a14:foregroundMark x1="29143" y1="14571" x2="24286" y2="14857"/>
                            <a14:foregroundMark x1="7714" y1="28857" x2="5429" y2="75429"/>
                            <a14:foregroundMark x1="7143" y1="75143" x2="52286" y2="76571"/>
                            <a14:foregroundMark x1="52286" y1="76571" x2="93714" y2="60286"/>
                            <a14:foregroundMark x1="93714" y1="60286" x2="85714" y2="16571"/>
                            <a14:foregroundMark x1="85714" y1="16571" x2="40286" y2="13429"/>
                            <a14:foregroundMark x1="40286" y1="13429" x2="3429" y2="38857"/>
                            <a14:foregroundMark x1="3429" y1="38857" x2="5714" y2="76571"/>
                            <a14:foregroundMark x1="59714" y1="80571" x2="65714" y2="80286"/>
                            <a14:backgroundMark x1="9143" y1="80571" x2="55143" y2="83143"/>
                            <a14:backgroundMark x1="78488" y1="75486" x2="90857" y2="71429"/>
                            <a14:backgroundMark x1="55143" y1="83143" x2="58883" y2="819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5907" y="1049623"/>
                <a:ext cx="2513538" cy="2513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7142EA-DC0B-43FA-BF68-58F4B454EE05}"/>
                  </a:ext>
                </a:extLst>
              </p:cNvPr>
              <p:cNvSpPr txBox="1"/>
              <p:nvPr/>
            </p:nvSpPr>
            <p:spPr>
              <a:xfrm>
                <a:off x="5001769" y="2070630"/>
                <a:ext cx="1606165" cy="686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차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데이터베이스</a:t>
                </a:r>
              </a:p>
            </p:txBody>
          </p:sp>
        </p:grpSp>
        <p:pic>
          <p:nvPicPr>
            <p:cNvPr id="96" name="Picture 12" descr="ë°ì´í° ë² ì´ì¤ ìì´ì½ pngì ëí ì´ë¯¸ì§ ê²ìê²°ê³¼">
              <a:extLst>
                <a:ext uri="{FF2B5EF4-FFF2-40B4-BE49-F238E27FC236}">
                  <a16:creationId xmlns:a16="http://schemas.microsoft.com/office/drawing/2014/main" id="{0B56D621-6B5C-4C65-B1F6-D0CAC9837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4889" b="93778" l="7556" r="90667">
                          <a14:foregroundMark x1="10667" y1="16000" x2="24756" y2="85644"/>
                          <a14:foregroundMark x1="78944" y1="81796" x2="94222" y2="65778"/>
                          <a14:foregroundMark x1="94222" y1="65778" x2="80444" y2="28889"/>
                          <a14:foregroundMark x1="80444" y1="28889" x2="50222" y2="4889"/>
                          <a14:foregroundMark x1="50222" y1="4889" x2="21333" y2="20000"/>
                          <a14:foregroundMark x1="25333" y1="29333" x2="16000" y2="53778"/>
                          <a14:foregroundMark x1="32444" y1="30222" x2="28889" y2="52000"/>
                          <a14:foregroundMark x1="49778" y1="27556" x2="23111" y2="70222"/>
                          <a14:foregroundMark x1="51556" y1="30222" x2="29333" y2="72000"/>
                          <a14:foregroundMark x1="29333" y1="72000" x2="40000" y2="63556"/>
                          <a14:foregroundMark x1="66667" y1="31556" x2="50222" y2="69333"/>
                          <a14:foregroundMark x1="50222" y1="69333" x2="54222" y2="67111"/>
                          <a14:foregroundMark x1="69778" y1="38667" x2="52000" y2="73778"/>
                          <a14:foregroundMark x1="52000" y1="73778" x2="60000" y2="56000"/>
                          <a14:foregroundMark x1="64444" y1="41778" x2="74222" y2="71556"/>
                          <a14:foregroundMark x1="83556" y1="24444" x2="85333" y2="66222"/>
                          <a14:foregroundMark x1="81778" y1="24444" x2="87556" y2="59111"/>
                          <a14:foregroundMark x1="84444" y1="24889" x2="87556" y2="54667"/>
                          <a14:foregroundMark x1="82667" y1="38667" x2="85373" y2="82348"/>
                          <a14:foregroundMark x1="89333" y1="56444" x2="75370" y2="84029"/>
                          <a14:foregroundMark x1="50170" y1="89643" x2="11111" y2="73333"/>
                          <a14:foregroundMark x1="14667" y1="32000" x2="17778" y2="72000"/>
                          <a14:foregroundMark x1="8000" y1="38667" x2="19111" y2="68000"/>
                          <a14:foregroundMark x1="9778" y1="54222" x2="16444" y2="73333"/>
                          <a14:foregroundMark x1="11111" y1="48889" x2="9333" y2="68000"/>
                          <a14:foregroundMark x1="7556" y1="30222" x2="14667" y2="60889"/>
                          <a14:foregroundMark x1="14222" y1="31111" x2="20444" y2="71556"/>
                          <a14:foregroundMark x1="20444" y1="71556" x2="23111" y2="70222"/>
                          <a14:foregroundMark x1="14667" y1="19556" x2="14222" y2="58667"/>
                          <a14:foregroundMark x1="14222" y1="58667" x2="19111" y2="59556"/>
                          <a14:foregroundMark x1="49778" y1="31556" x2="57778" y2="76889"/>
                          <a14:foregroundMark x1="57778" y1="76889" x2="61778" y2="74667"/>
                          <a14:foregroundMark x1="69778" y1="59556" x2="58222" y2="84444"/>
                          <a14:foregroundMark x1="24889" y1="71111" x2="50667" y2="66667"/>
                          <a14:foregroundMark x1="30667" y1="75111" x2="64889" y2="70222"/>
                          <a14:foregroundMark x1="39111" y1="78667" x2="60000" y2="76444"/>
                          <a14:foregroundMark x1="49333" y1="78222" x2="67111" y2="80000"/>
                          <a14:foregroundMark x1="45778" y1="83556" x2="67111" y2="78667"/>
                          <a14:foregroundMark x1="34635" y1="88310" x2="37778" y2="88889"/>
                          <a14:foregroundMark x1="20000" y1="85333" x2="58222" y2="92000"/>
                          <a14:foregroundMark x1="58222" y1="92000" x2="63111" y2="94222"/>
                          <a14:foregroundMark x1="13333" y1="20889" x2="10667" y2="19556"/>
                          <a14:foregroundMark x1="37778" y1="24444" x2="67111" y2="31556"/>
                          <a14:foregroundMark x1="90667" y1="79111" x2="69333" y2="91111"/>
                          <a14:backgroundMark x1="89333" y1="90667" x2="87977" y2="89039"/>
                          <a14:backgroundMark x1="83622" y1="91489" x2="79111" y2="96000"/>
                          <a14:backgroundMark x1="72535" y1="94499" x2="64444" y2="99556"/>
                          <a14:backgroundMark x1="47722" y1="97084" x2="41778" y2="98222"/>
                          <a14:backgroundMark x1="32000" y1="99556" x2="17333" y2="92889"/>
                          <a14:backgroundMark x1="26222" y1="95556" x2="41778" y2="9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974" y="4052733"/>
              <a:ext cx="987221" cy="9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7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9592C071-B6A6-4B02-B36A-EABD948A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91441" y="2234401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A9A8C5A7-5F4C-419E-A7B2-6F7A2A72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30522">
            <a:off x="8721582" y="4258855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6BA69C75-3767-46A9-B485-8B0BE9BBA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45904" flipH="1">
            <a:off x="6731174" y="4205321"/>
            <a:ext cx="404676" cy="5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D7F2B059-BDF1-4805-B64D-B75D73A6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867">
            <a:off x="6168985" y="5369008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A9A79B05-6EE2-4F8F-8CE1-F1BFF528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867">
            <a:off x="2059871" y="4191945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31D5689A-728A-4F2E-A1A4-5810AEBD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91319" y="3484461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D09AA263-72C2-44CA-8119-22FF95AF6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867" flipH="1">
            <a:off x="4581438" y="3438048"/>
            <a:ext cx="405523" cy="5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0902A2C-7869-43E9-92F3-C0B93230404B}"/>
              </a:ext>
            </a:extLst>
          </p:cNvPr>
          <p:cNvSpPr txBox="1"/>
          <p:nvPr/>
        </p:nvSpPr>
        <p:spPr>
          <a:xfrm>
            <a:off x="5138759" y="975656"/>
            <a:ext cx="900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Crawling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669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편집점</a:t>
            </a:r>
            <a:r>
              <a:rPr lang="ko-KR" altLang="en-US" dirty="0"/>
              <a:t> </a:t>
            </a:r>
            <a:r>
              <a:rPr lang="ko-KR" altLang="en-US" dirty="0" err="1"/>
              <a:t>알고리듬</a:t>
            </a:r>
            <a:r>
              <a:rPr lang="ko-KR" altLang="en-US" dirty="0"/>
              <a:t> 순서도</a:t>
            </a:r>
            <a:endParaRPr lang="en-US" altLang="ko-KR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6E505B-D778-47A3-A2ED-A394647759E7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07C55D18-7DFB-4BBE-BED2-86B7783A2CCA}"/>
              </a:ext>
            </a:extLst>
          </p:cNvPr>
          <p:cNvSpPr/>
          <p:nvPr/>
        </p:nvSpPr>
        <p:spPr>
          <a:xfrm>
            <a:off x="3356498" y="2124091"/>
            <a:ext cx="1800224" cy="723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17E4F07A-C46C-441B-81E4-90F967049962}"/>
              </a:ext>
            </a:extLst>
          </p:cNvPr>
          <p:cNvSpPr/>
          <p:nvPr/>
        </p:nvSpPr>
        <p:spPr>
          <a:xfrm>
            <a:off x="628650" y="940107"/>
            <a:ext cx="1800225" cy="5838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67E4C66-170C-4888-A366-BFC4BB446492}"/>
              </a:ext>
            </a:extLst>
          </p:cNvPr>
          <p:cNvSpPr/>
          <p:nvPr/>
        </p:nvSpPr>
        <p:spPr>
          <a:xfrm>
            <a:off x="628650" y="2009775"/>
            <a:ext cx="1800225" cy="952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스트리밍 발생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550C06-BBDA-4F76-8976-80BF8B7E4207}"/>
              </a:ext>
            </a:extLst>
          </p:cNvPr>
          <p:cNvCxnSpPr>
            <a:stCxn id="6" idx="2"/>
          </p:cNvCxnSpPr>
          <p:nvPr/>
        </p:nvCxnSpPr>
        <p:spPr>
          <a:xfrm flipH="1">
            <a:off x="1528762" y="2962275"/>
            <a:ext cx="1" cy="63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E157DD-B75C-461E-960E-28CB8925898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28876" y="2486025"/>
            <a:ext cx="92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D87D679-D842-493B-AB38-CD949E6DD1ED}"/>
              </a:ext>
            </a:extLst>
          </p:cNvPr>
          <p:cNvCxnSpPr>
            <a:cxnSpLocks/>
          </p:cNvCxnSpPr>
          <p:nvPr/>
        </p:nvCxnSpPr>
        <p:spPr>
          <a:xfrm>
            <a:off x="5156722" y="2466975"/>
            <a:ext cx="81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68015374-1B07-4A68-9A1F-450D0903F926}"/>
              </a:ext>
            </a:extLst>
          </p:cNvPr>
          <p:cNvSpPr/>
          <p:nvPr/>
        </p:nvSpPr>
        <p:spPr>
          <a:xfrm>
            <a:off x="628650" y="3600579"/>
            <a:ext cx="1800224" cy="723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방송시작까지 기다린다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C7DFF-8773-4F49-B6E1-16286FFE2F3C}"/>
              </a:ext>
            </a:extLst>
          </p:cNvPr>
          <p:cNvSpPr txBox="1"/>
          <p:nvPr/>
        </p:nvSpPr>
        <p:spPr>
          <a:xfrm>
            <a:off x="2539730" y="2165442"/>
            <a:ext cx="447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FDD105-41D6-49B7-BCC6-29501B05640D}"/>
              </a:ext>
            </a:extLst>
          </p:cNvPr>
          <p:cNvSpPr txBox="1"/>
          <p:nvPr/>
        </p:nvSpPr>
        <p:spPr>
          <a:xfrm>
            <a:off x="1531143" y="3070293"/>
            <a:ext cx="447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759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280</Words>
  <Application>Microsoft Office PowerPoint</Application>
  <PresentationFormat>와이드스크린</PresentationFormat>
  <Paragraphs>118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구성도</dc:title>
  <dc:creator>onad02</dc:creator>
  <cp:lastModifiedBy>onad02</cp:lastModifiedBy>
  <cp:revision>50</cp:revision>
  <dcterms:created xsi:type="dcterms:W3CDTF">2019-01-15T05:52:56Z</dcterms:created>
  <dcterms:modified xsi:type="dcterms:W3CDTF">2019-01-20T07:23:45Z</dcterms:modified>
</cp:coreProperties>
</file>