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66FF"/>
    <a:srgbClr val="9933FF"/>
    <a:srgbClr val="CC00CC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7A2C-E249-4863-8B19-472D6C92A313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E0B0-881B-4EC8-82AF-AFB39F7D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1383" y="-925075"/>
            <a:ext cx="6583512" cy="8788999"/>
          </a:xfrm>
        </p:spPr>
      </p:pic>
      <p:sp>
        <p:nvSpPr>
          <p:cNvPr id="5" name="직사각형 4"/>
          <p:cNvSpPr/>
          <p:nvPr/>
        </p:nvSpPr>
        <p:spPr>
          <a:xfrm>
            <a:off x="9337638" y="1463124"/>
            <a:ext cx="1000461" cy="40126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유튜브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05031"/>
              </p:ext>
            </p:extLst>
          </p:nvPr>
        </p:nvGraphicFramePr>
        <p:xfrm>
          <a:off x="127896" y="106480"/>
          <a:ext cx="23356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고유값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크리에이터닉네임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7467"/>
              </p:ext>
            </p:extLst>
          </p:nvPr>
        </p:nvGraphicFramePr>
        <p:xfrm>
          <a:off x="127895" y="3539963"/>
          <a:ext cx="233560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광고주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</a:t>
                      </a:r>
                      <a:r>
                        <a:rPr lang="en-US" altLang="ko-KR" sz="1100" dirty="0" smtClean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7734"/>
              </p:ext>
            </p:extLst>
          </p:nvPr>
        </p:nvGraphicFramePr>
        <p:xfrm>
          <a:off x="3141829" y="4238513"/>
          <a:ext cx="23356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40070"/>
              </p:ext>
            </p:extLst>
          </p:nvPr>
        </p:nvGraphicFramePr>
        <p:xfrm>
          <a:off x="2656539" y="106480"/>
          <a:ext cx="233560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0475"/>
              </p:ext>
            </p:extLst>
          </p:nvPr>
        </p:nvGraphicFramePr>
        <p:xfrm>
          <a:off x="7303692" y="2049580"/>
          <a:ext cx="2335605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채팅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2961"/>
              </p:ext>
            </p:extLst>
          </p:nvPr>
        </p:nvGraphicFramePr>
        <p:xfrm>
          <a:off x="9856394" y="11454"/>
          <a:ext cx="2335605" cy="1813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제목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78044"/>
              </p:ext>
            </p:extLst>
          </p:nvPr>
        </p:nvGraphicFramePr>
        <p:xfrm>
          <a:off x="9856393" y="1920040"/>
          <a:ext cx="2335605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채널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0394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재생목록이름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재생목록 내 동영상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81382"/>
              </p:ext>
            </p:extLst>
          </p:nvPr>
        </p:nvGraphicFramePr>
        <p:xfrm>
          <a:off x="9856395" y="3310466"/>
          <a:ext cx="2335605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재생목록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0788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55310"/>
              </p:ext>
            </p:extLst>
          </p:nvPr>
        </p:nvGraphicFramePr>
        <p:xfrm>
          <a:off x="7303693" y="4806875"/>
          <a:ext cx="233560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</a:t>
                      </a:r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리액션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363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8207"/>
              </p:ext>
            </p:extLst>
          </p:nvPr>
        </p:nvGraphicFramePr>
        <p:xfrm>
          <a:off x="5185182" y="76326"/>
          <a:ext cx="2206759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675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정보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ID(</a:t>
                      </a:r>
                      <a:r>
                        <a:rPr lang="ko-KR" altLang="en-US" sz="1100" dirty="0" err="1" smtClean="0"/>
                        <a:t>트위치방송자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id)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89228"/>
              </p:ext>
            </p:extLst>
          </p:nvPr>
        </p:nvGraphicFramePr>
        <p:xfrm>
          <a:off x="7828422" y="86836"/>
          <a:ext cx="1476067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606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권한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00972"/>
              </p:ext>
            </p:extLst>
          </p:nvPr>
        </p:nvGraphicFramePr>
        <p:xfrm>
          <a:off x="5566632" y="5347746"/>
          <a:ext cx="1709695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세부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7339389" y="430623"/>
            <a:ext cx="489033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41964"/>
              </p:ext>
            </p:extLst>
          </p:nvPr>
        </p:nvGraphicFramePr>
        <p:xfrm>
          <a:off x="5580315" y="4350706"/>
          <a:ext cx="1709695" cy="77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969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게임이름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08232"/>
              </p:ext>
            </p:extLst>
          </p:nvPr>
        </p:nvGraphicFramePr>
        <p:xfrm>
          <a:off x="3568950" y="1651967"/>
          <a:ext cx="2011365" cy="2331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1136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채팅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닉네임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36837"/>
              </p:ext>
            </p:extLst>
          </p:nvPr>
        </p:nvGraphicFramePr>
        <p:xfrm>
          <a:off x="6406009" y="2186217"/>
          <a:ext cx="203651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51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err="1" smtClean="0"/>
                        <a:t>크리에이터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creater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 플랫폼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크리에이터</a:t>
                      </a:r>
                      <a:r>
                        <a:rPr lang="ko-KR" altLang="en-US" sz="1100" dirty="0" smtClean="0"/>
                        <a:t> 닉네임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이메일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445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방송국홈페이지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5758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방송송출프로그램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51774"/>
                  </a:ext>
                </a:extLst>
              </a:tr>
              <a:tr h="126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338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98983"/>
              </p:ext>
            </p:extLst>
          </p:nvPr>
        </p:nvGraphicFramePr>
        <p:xfrm>
          <a:off x="8521294" y="2171815"/>
          <a:ext cx="1847107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07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회원정보 </a:t>
                      </a:r>
                      <a:r>
                        <a:rPr lang="ko-KR" altLang="en-US" sz="1100" dirty="0" smtClean="0"/>
                        <a:t>광고주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advertiser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가입 날짜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344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담당자전화번호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담당자이메일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 기업 명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소속기업코드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01218"/>
              </p:ext>
            </p:extLst>
          </p:nvPr>
        </p:nvGraphicFramePr>
        <p:xfrm>
          <a:off x="10447174" y="2171815"/>
          <a:ext cx="1639723" cy="3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723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기업정보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corporation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 코드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기업체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국가 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대표자명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업종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주요 상품 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회사홈페이지주소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99022"/>
                  </a:ext>
                </a:extLst>
              </a:tr>
              <a:tr h="335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사업자등록번호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06496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2502"/>
              </p:ext>
            </p:extLst>
          </p:nvPr>
        </p:nvGraphicFramePr>
        <p:xfrm>
          <a:off x="9917511" y="-74"/>
          <a:ext cx="142744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48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18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모델버전관리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Model_version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버전 정보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모델 파일 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7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F1-score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정확도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코멘트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57176"/>
              </p:ext>
            </p:extLst>
          </p:nvPr>
        </p:nvGraphicFramePr>
        <p:xfrm>
          <a:off x="168843" y="2512040"/>
          <a:ext cx="1803984" cy="24444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유튜브 라이브 </a:t>
                      </a:r>
                      <a:r>
                        <a:rPr lang="ko-KR" altLang="en-US" sz="1100" dirty="0" smtClean="0"/>
                        <a:t>채팅</a:t>
                      </a:r>
                      <a:r>
                        <a:rPr lang="en-US" altLang="ko-KR" sz="1100" dirty="0" err="1" smtClean="0"/>
                        <a:t>youtube_chat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8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19275"/>
              </p:ext>
            </p:extLst>
          </p:nvPr>
        </p:nvGraphicFramePr>
        <p:xfrm>
          <a:off x="4449534" y="2916568"/>
          <a:ext cx="1877702" cy="120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err="1" smtClean="0"/>
                        <a:t>youtube_channel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 키워드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3717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89721"/>
              </p:ext>
            </p:extLst>
          </p:nvPr>
        </p:nvGraphicFramePr>
        <p:xfrm>
          <a:off x="2035155" y="2988271"/>
          <a:ext cx="2335605" cy="327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5605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동영상 </a:t>
                      </a:r>
                      <a:r>
                        <a:rPr lang="en-US" altLang="ko-KR" sz="1100" dirty="0" err="1" smtClean="0"/>
                        <a:t>youtube_video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채널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36263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391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좋아요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75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싫어요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25397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영상 카테고리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6165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썸네일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967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0016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라이브 방송이었는지 여부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03138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14396"/>
              </p:ext>
            </p:extLst>
          </p:nvPr>
        </p:nvGraphicFramePr>
        <p:xfrm>
          <a:off x="168843" y="5109459"/>
          <a:ext cx="1803984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98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 </a:t>
                      </a:r>
                      <a:r>
                        <a:rPr lang="en-US" altLang="ko-KR" sz="1100" dirty="0" err="1" smtClean="0"/>
                        <a:t>youtube_reple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동영상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게시</a:t>
                      </a:r>
                      <a:r>
                        <a:rPr lang="ko-KR" altLang="en-US" sz="1100" baseline="0" dirty="0" smtClean="0"/>
                        <a:t> 날짜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댓글</a:t>
                      </a:r>
                      <a:r>
                        <a:rPr lang="ko-KR" altLang="en-US" sz="1100" baseline="0" dirty="0" smtClean="0"/>
                        <a:t> 내용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5607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83869"/>
              </p:ext>
            </p:extLst>
          </p:nvPr>
        </p:nvGraphicFramePr>
        <p:xfrm>
          <a:off x="4517596" y="1627236"/>
          <a:ext cx="1760536" cy="1203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채널 세부</a:t>
                      </a:r>
                      <a:r>
                        <a:rPr lang="en-US" altLang="ko-KR" sz="1100" dirty="0" err="1" smtClean="0"/>
                        <a:t>twitch_channel_detail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팔로워</a:t>
                      </a:r>
                      <a:r>
                        <a:rPr lang="ko-KR" altLang="en-US" sz="1100" dirty="0" smtClean="0"/>
                        <a:t>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8474"/>
              </p:ext>
            </p:extLst>
          </p:nvPr>
        </p:nvGraphicFramePr>
        <p:xfrm>
          <a:off x="7741862" y="69152"/>
          <a:ext cx="1583434" cy="1798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343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게임 </a:t>
                      </a:r>
                      <a:r>
                        <a:rPr lang="ko-KR" altLang="en-US" sz="1100" dirty="0" smtClean="0"/>
                        <a:t>세부 </a:t>
                      </a:r>
                      <a:r>
                        <a:rPr lang="en-US" altLang="ko-KR" sz="1100" dirty="0" err="1" smtClean="0"/>
                        <a:t>twitch_game_detail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시청자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방송중인 채널 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날짜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72913"/>
              </p:ext>
            </p:extLst>
          </p:nvPr>
        </p:nvGraphicFramePr>
        <p:xfrm>
          <a:off x="6396474" y="56951"/>
          <a:ext cx="122212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2124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err="1" smtClean="0"/>
                        <a:t>twitch_game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99763"/>
              </p:ext>
            </p:extLst>
          </p:nvPr>
        </p:nvGraphicFramePr>
        <p:xfrm>
          <a:off x="168843" y="49331"/>
          <a:ext cx="2003389" cy="1722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스트리밍 </a:t>
                      </a:r>
                      <a:r>
                        <a:rPr lang="ko-KR" altLang="en-US" sz="1100" dirty="0" smtClean="0"/>
                        <a:t>채팅 </a:t>
                      </a:r>
                      <a:r>
                        <a:rPr lang="en-US" altLang="ko-KR" sz="1100" dirty="0" err="1" smtClean="0"/>
                        <a:t>twitch_chat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채팅 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스트리밍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INT</a:t>
                      </a:r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12109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날짜 및 시간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시청자 아이디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채팅 내용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61053"/>
              </p:ext>
            </p:extLst>
          </p:nvPr>
        </p:nvGraphicFramePr>
        <p:xfrm>
          <a:off x="2307379" y="56664"/>
          <a:ext cx="2003389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스트리밍 </a:t>
                      </a:r>
                      <a:r>
                        <a:rPr lang="en-US" altLang="ko-KR" sz="1100" dirty="0" err="1" smtClean="0"/>
                        <a:t>twitch_stream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 </a:t>
                      </a:r>
                      <a:r>
                        <a:rPr lang="ko-KR" altLang="en-US" sz="1100" dirty="0" smtClean="0"/>
                        <a:t>번호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스트리머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방송 날짜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DATETIME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6738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8642"/>
              </p:ext>
            </p:extLst>
          </p:nvPr>
        </p:nvGraphicFramePr>
        <p:xfrm>
          <a:off x="4517596" y="69152"/>
          <a:ext cx="1760536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0536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채널 </a:t>
                      </a:r>
                      <a:r>
                        <a:rPr lang="ko-KR" altLang="en-US" sz="1100" dirty="0" smtClean="0"/>
                        <a:t>정보 </a:t>
                      </a:r>
                      <a:r>
                        <a:rPr lang="en-US" altLang="ko-KR" sz="1100" dirty="0" err="1" smtClean="0"/>
                        <a:t>twitch_channel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스트리머</a:t>
                      </a:r>
                      <a:r>
                        <a:rPr lang="ko-KR" altLang="en-US" sz="1100" dirty="0" smtClean="0"/>
                        <a:t> 이름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4212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로고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99474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홈페이지 주소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949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53805"/>
              </p:ext>
            </p:extLst>
          </p:nvPr>
        </p:nvGraphicFramePr>
        <p:xfrm>
          <a:off x="2307378" y="1627236"/>
          <a:ext cx="2003389" cy="1203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03389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트위치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스트리밍 시청자 </a:t>
                      </a:r>
                      <a:r>
                        <a:rPr lang="en-US" altLang="ko-KR" sz="1100" dirty="0" err="1" smtClean="0"/>
                        <a:t>twitch_stream_viewer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스트리밍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시청자 수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43811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시간 정보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0867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81377"/>
              </p:ext>
            </p:extLst>
          </p:nvPr>
        </p:nvGraphicFramePr>
        <p:xfrm>
          <a:off x="4464832" y="4158655"/>
          <a:ext cx="187770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7702">
                  <a:extLst>
                    <a:ext uri="{9D8B030D-6E8A-4147-A177-3AD203B41FA5}">
                      <a16:colId xmlns:a16="http://schemas.microsoft.com/office/drawing/2014/main" val="1628425209"/>
                    </a:ext>
                  </a:extLst>
                </a:gridCol>
              </a:tblGrid>
              <a:tr h="374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Youtube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err="1" smtClean="0"/>
                        <a:t>채널정보</a:t>
                      </a:r>
                      <a:r>
                        <a:rPr lang="ko-KR" altLang="en-US" sz="1100" dirty="0" smtClean="0"/>
                        <a:t> 세부</a:t>
                      </a:r>
                      <a:r>
                        <a:rPr lang="en-US" altLang="ko-KR" sz="1100" dirty="0" err="1" smtClean="0"/>
                        <a:t>youtube_channel_detail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04982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</a:t>
                      </a:r>
                      <a:r>
                        <a:rPr lang="en-US" altLang="ko-KR" sz="1100" dirty="0" smtClean="0"/>
                        <a:t>id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49648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구독자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459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조회수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90930"/>
                  </a:ext>
                </a:extLst>
              </a:tr>
              <a:tr h="248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채널 영상 수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503</Words>
  <Application>Microsoft Office PowerPoint</Application>
  <PresentationFormat>와이드스크린</PresentationFormat>
  <Paragraphs>218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idec</dc:creator>
  <cp:lastModifiedBy>idec</cp:lastModifiedBy>
  <cp:revision>61</cp:revision>
  <dcterms:created xsi:type="dcterms:W3CDTF">2018-12-20T01:58:39Z</dcterms:created>
  <dcterms:modified xsi:type="dcterms:W3CDTF">2018-12-24T08:55:18Z</dcterms:modified>
</cp:coreProperties>
</file>