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9966FF"/>
    <a:srgbClr val="9933FF"/>
    <a:srgbClr val="CC00CC"/>
    <a:srgbClr val="FF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1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3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4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2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2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0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2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0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2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0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51383" y="-925075"/>
            <a:ext cx="6583512" cy="8788999"/>
          </a:xfrm>
        </p:spPr>
      </p:pic>
      <p:sp>
        <p:nvSpPr>
          <p:cNvPr id="5" name="직사각형 4"/>
          <p:cNvSpPr/>
          <p:nvPr/>
        </p:nvSpPr>
        <p:spPr>
          <a:xfrm>
            <a:off x="9337638" y="1463124"/>
            <a:ext cx="1000461" cy="40126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유튜브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ko-KR" altLang="en-US" dirty="0" smtClean="0"/>
              <a:t>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9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05031"/>
              </p:ext>
            </p:extLst>
          </p:nvPr>
        </p:nvGraphicFramePr>
        <p:xfrm>
          <a:off x="127896" y="106480"/>
          <a:ext cx="23356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</a:t>
                      </a:r>
                      <a:r>
                        <a:rPr lang="ko-KR" altLang="en-US" sz="1100" dirty="0" err="1" smtClean="0"/>
                        <a:t>크리에이터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 플랫폼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ID(</a:t>
                      </a:r>
                      <a:r>
                        <a:rPr lang="ko-KR" altLang="en-US" sz="1100" dirty="0" err="1" smtClean="0"/>
                        <a:t>고유값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크리에이터닉네임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전화번호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이메일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44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방송국홈페이지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0575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방송송출프로그램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5177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17467"/>
              </p:ext>
            </p:extLst>
          </p:nvPr>
        </p:nvGraphicFramePr>
        <p:xfrm>
          <a:off x="127895" y="3539963"/>
          <a:ext cx="2335605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광고주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담당자전화번호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</a:t>
                      </a:r>
                      <a:r>
                        <a:rPr lang="en-US" altLang="ko-KR" sz="1100" dirty="0" smtClean="0"/>
                        <a:t>email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기업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소속기업코드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77734"/>
              </p:ext>
            </p:extLst>
          </p:nvPr>
        </p:nvGraphicFramePr>
        <p:xfrm>
          <a:off x="3141829" y="4238513"/>
          <a:ext cx="233560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기업정보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코드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기업체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국가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대표자명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업종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주요 상품 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회사홈페이지주소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사업자등록번호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40070"/>
              </p:ext>
            </p:extLst>
          </p:nvPr>
        </p:nvGraphicFramePr>
        <p:xfrm>
          <a:off x="2656539" y="106480"/>
          <a:ext cx="2335605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18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모델버전관리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버전 정보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 파일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F1-score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정확도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코멘트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90475"/>
              </p:ext>
            </p:extLst>
          </p:nvPr>
        </p:nvGraphicFramePr>
        <p:xfrm>
          <a:off x="7303692" y="2049580"/>
          <a:ext cx="2335605" cy="207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유튜브 라이브 채팅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날짜 및 시간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시청자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내용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방송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82961"/>
              </p:ext>
            </p:extLst>
          </p:nvPr>
        </p:nvGraphicFramePr>
        <p:xfrm>
          <a:off x="9856394" y="11454"/>
          <a:ext cx="2335605" cy="1813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채널정보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이름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제목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조회수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영상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78044"/>
              </p:ext>
            </p:extLst>
          </p:nvPr>
        </p:nvGraphicFramePr>
        <p:xfrm>
          <a:off x="9856393" y="1920040"/>
          <a:ext cx="2335605" cy="129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채널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03943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재생목록이름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 내 동영상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81382"/>
              </p:ext>
            </p:extLst>
          </p:nvPr>
        </p:nvGraphicFramePr>
        <p:xfrm>
          <a:off x="9856395" y="3310466"/>
          <a:ext cx="2335605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동영상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재생목록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0788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제목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 날짜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3919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조회수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좋아요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75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싫어요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2539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영상 카테고리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1616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썸네일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967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0016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라이브 방송이었는지 여부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3138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55310"/>
              </p:ext>
            </p:extLst>
          </p:nvPr>
        </p:nvGraphicFramePr>
        <p:xfrm>
          <a:off x="7303693" y="4806875"/>
          <a:ext cx="2335605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동영상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작성자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</a:t>
                      </a:r>
                      <a:r>
                        <a:rPr lang="ko-KR" altLang="en-US" sz="1100" baseline="0" dirty="0" smtClean="0"/>
                        <a:t> 날짜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</a:t>
                      </a:r>
                      <a:r>
                        <a:rPr lang="ko-KR" altLang="en-US" sz="1100" baseline="0" dirty="0" smtClean="0"/>
                        <a:t> 내용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560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리액션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6363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28207"/>
              </p:ext>
            </p:extLst>
          </p:nvPr>
        </p:nvGraphicFramePr>
        <p:xfrm>
          <a:off x="5185182" y="76326"/>
          <a:ext cx="2206759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675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 정보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ID(</a:t>
                      </a:r>
                      <a:r>
                        <a:rPr lang="ko-KR" altLang="en-US" sz="1100" dirty="0" err="1" smtClean="0"/>
                        <a:t>트위치방송자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id)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이름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로고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홈페이지 주소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89228"/>
              </p:ext>
            </p:extLst>
          </p:nvPr>
        </p:nvGraphicFramePr>
        <p:xfrm>
          <a:off x="7828422" y="86836"/>
          <a:ext cx="1476067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6067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팔로워</a:t>
                      </a:r>
                      <a:r>
                        <a:rPr lang="ko-KR" altLang="en-US" sz="1100" dirty="0" smtClean="0"/>
                        <a:t> 수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</a:t>
                      </a:r>
                      <a:r>
                        <a:rPr lang="en-US" altLang="ko-KR" sz="1100" baseline="0" dirty="0" smtClean="0"/>
                        <a:t> (</a:t>
                      </a:r>
                      <a:r>
                        <a:rPr lang="ko-KR" altLang="en-US" sz="1100" baseline="0" dirty="0" smtClean="0"/>
                        <a:t>권한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400972"/>
              </p:ext>
            </p:extLst>
          </p:nvPr>
        </p:nvGraphicFramePr>
        <p:xfrm>
          <a:off x="5566632" y="5347746"/>
          <a:ext cx="1709695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969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게임 세부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총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시청자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방송중인 채널 수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7339389" y="430623"/>
            <a:ext cx="489033" cy="0"/>
          </a:xfrm>
          <a:prstGeom prst="lin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41964"/>
              </p:ext>
            </p:extLst>
          </p:nvPr>
        </p:nvGraphicFramePr>
        <p:xfrm>
          <a:off x="5580315" y="4350706"/>
          <a:ext cx="1709695" cy="77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969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게임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게임이름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08232"/>
              </p:ext>
            </p:extLst>
          </p:nvPr>
        </p:nvGraphicFramePr>
        <p:xfrm>
          <a:off x="3568950" y="1651967"/>
          <a:ext cx="2011365" cy="2331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1136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스트리밍 채팅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번호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날짜 및 시간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시청자 아이디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채팅 내용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스트리밍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스트리머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스트리머</a:t>
                      </a:r>
                      <a:r>
                        <a:rPr lang="ko-KR" altLang="en-US" sz="1100" dirty="0" smtClean="0"/>
                        <a:t> 닉네임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방송 날짜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5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20204"/>
              </p:ext>
            </p:extLst>
          </p:nvPr>
        </p:nvGraphicFramePr>
        <p:xfrm>
          <a:off x="6406009" y="2512040"/>
          <a:ext cx="2036512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51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</a:t>
                      </a:r>
                      <a:r>
                        <a:rPr lang="ko-KR" altLang="en-US" sz="1100" dirty="0" err="1" smtClean="0"/>
                        <a:t>크리에이터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err="1" smtClean="0"/>
                        <a:t>creater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 플랫폼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닉네임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전화번호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이메일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445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방송국홈페이지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05758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방송송출프로그램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5177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481564"/>
              </p:ext>
            </p:extLst>
          </p:nvPr>
        </p:nvGraphicFramePr>
        <p:xfrm>
          <a:off x="8521294" y="2497638"/>
          <a:ext cx="1847107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107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</a:t>
                      </a:r>
                      <a:r>
                        <a:rPr lang="ko-KR" altLang="en-US" sz="1100" dirty="0" smtClean="0"/>
                        <a:t>광고주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advertiser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 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담당자전화번호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담당자이메일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기업 명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소속기업코드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94075"/>
              </p:ext>
            </p:extLst>
          </p:nvPr>
        </p:nvGraphicFramePr>
        <p:xfrm>
          <a:off x="10447174" y="2527670"/>
          <a:ext cx="1639723" cy="3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723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기업정보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corporation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번호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코드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기업체 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국가 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대표자명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업종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주요 상품 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회사홈페이지주소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사업자등록번호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72502"/>
              </p:ext>
            </p:extLst>
          </p:nvPr>
        </p:nvGraphicFramePr>
        <p:xfrm>
          <a:off x="9917511" y="-74"/>
          <a:ext cx="142744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48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18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모델버전관리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err="1" smtClean="0"/>
                        <a:t>Model_version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버전 정보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 파일 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7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F1-score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정확도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코멘트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57176"/>
              </p:ext>
            </p:extLst>
          </p:nvPr>
        </p:nvGraphicFramePr>
        <p:xfrm>
          <a:off x="168843" y="2512040"/>
          <a:ext cx="1803984" cy="24444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98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유튜브 라이브 </a:t>
                      </a:r>
                      <a:r>
                        <a:rPr lang="ko-KR" altLang="en-US" sz="1100" dirty="0" smtClean="0"/>
                        <a:t>채팅</a:t>
                      </a:r>
                      <a:r>
                        <a:rPr lang="en-US" altLang="ko-KR" sz="1100" dirty="0" err="1" smtClean="0"/>
                        <a:t>youtube_chat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날짜 및 시간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시청자 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내용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방송 날짜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02261"/>
              </p:ext>
            </p:extLst>
          </p:nvPr>
        </p:nvGraphicFramePr>
        <p:xfrm>
          <a:off x="4449534" y="2916568"/>
          <a:ext cx="1877702" cy="2240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770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채널정보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youtube_channel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제목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조회수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영상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채널 키워드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3717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07875"/>
              </p:ext>
            </p:extLst>
          </p:nvPr>
        </p:nvGraphicFramePr>
        <p:xfrm>
          <a:off x="4457874" y="5238999"/>
          <a:ext cx="186936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936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 </a:t>
                      </a:r>
                      <a:r>
                        <a:rPr lang="en-US" altLang="ko-KR" sz="1100" dirty="0" err="1" smtClean="0"/>
                        <a:t>youtube_video_list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채널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03943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 내 동영상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00587"/>
              </p:ext>
            </p:extLst>
          </p:nvPr>
        </p:nvGraphicFramePr>
        <p:xfrm>
          <a:off x="2035155" y="2988271"/>
          <a:ext cx="2335605" cy="327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동영상 </a:t>
                      </a:r>
                      <a:r>
                        <a:rPr lang="en-US" altLang="ko-KR" sz="1100" dirty="0" err="1" smtClean="0"/>
                        <a:t>youtube_video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재생목록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0788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제목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 날짜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3919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조회수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좋아요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75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싫어요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2539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영상 카테고리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1616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썸네일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967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0016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라이브 방송이었는지 여부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3138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13020"/>
              </p:ext>
            </p:extLst>
          </p:nvPr>
        </p:nvGraphicFramePr>
        <p:xfrm>
          <a:off x="168843" y="5109459"/>
          <a:ext cx="1803984" cy="1722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98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 </a:t>
                      </a:r>
                      <a:r>
                        <a:rPr lang="en-US" altLang="ko-KR" sz="1100" dirty="0" err="1" smtClean="0"/>
                        <a:t>youtube_reple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동영상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작성자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</a:t>
                      </a:r>
                      <a:r>
                        <a:rPr lang="ko-KR" altLang="en-US" sz="1100" baseline="0" dirty="0" smtClean="0"/>
                        <a:t> 날짜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</a:t>
                      </a:r>
                      <a:r>
                        <a:rPr lang="ko-KR" altLang="en-US" sz="1100" baseline="0" dirty="0" smtClean="0"/>
                        <a:t> 내용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560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리액션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63630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93528"/>
              </p:ext>
            </p:extLst>
          </p:nvPr>
        </p:nvGraphicFramePr>
        <p:xfrm>
          <a:off x="4517596" y="1627236"/>
          <a:ext cx="1741577" cy="1203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1577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smtClean="0"/>
                        <a:t>채널 세부</a:t>
                      </a:r>
                      <a:r>
                        <a:rPr lang="en-US" altLang="ko-KR" sz="1100" dirty="0" err="1" smtClean="0"/>
                        <a:t>twitch_channel_detail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스트리머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팔로워</a:t>
                      </a:r>
                      <a:r>
                        <a:rPr lang="ko-KR" altLang="en-US" sz="1100" dirty="0" smtClean="0"/>
                        <a:t>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18474"/>
              </p:ext>
            </p:extLst>
          </p:nvPr>
        </p:nvGraphicFramePr>
        <p:xfrm>
          <a:off x="7741862" y="69152"/>
          <a:ext cx="1583434" cy="1798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343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게임 </a:t>
                      </a:r>
                      <a:r>
                        <a:rPr lang="ko-KR" altLang="en-US" sz="1100" dirty="0" smtClean="0"/>
                        <a:t>세부 </a:t>
                      </a:r>
                      <a:r>
                        <a:rPr lang="en-US" altLang="ko-KR" sz="1100" dirty="0" err="1" smtClean="0"/>
                        <a:t>twitch_game_detail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총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시청자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방송중인 채널 수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72913"/>
              </p:ext>
            </p:extLst>
          </p:nvPr>
        </p:nvGraphicFramePr>
        <p:xfrm>
          <a:off x="6396474" y="56951"/>
          <a:ext cx="1222124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212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err="1" smtClean="0"/>
                        <a:t>twitch_game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 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99763"/>
              </p:ext>
            </p:extLst>
          </p:nvPr>
        </p:nvGraphicFramePr>
        <p:xfrm>
          <a:off x="168843" y="49331"/>
          <a:ext cx="2003389" cy="1722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0338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스트리밍 </a:t>
                      </a:r>
                      <a:r>
                        <a:rPr lang="ko-KR" altLang="en-US" sz="1100" dirty="0" smtClean="0"/>
                        <a:t>채팅 </a:t>
                      </a:r>
                      <a:r>
                        <a:rPr lang="en-US" altLang="ko-KR" sz="1100" dirty="0" err="1" smtClean="0"/>
                        <a:t>twitch_chat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스트리밍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12109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날짜 및 시간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시청자 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채팅 내용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61375"/>
              </p:ext>
            </p:extLst>
          </p:nvPr>
        </p:nvGraphicFramePr>
        <p:xfrm>
          <a:off x="2307379" y="56664"/>
          <a:ext cx="2003389" cy="1463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0338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smtClean="0"/>
                        <a:t>스트리밍 </a:t>
                      </a:r>
                      <a:r>
                        <a:rPr lang="en-US" altLang="ko-KR" sz="1100" dirty="0" err="1" smtClean="0"/>
                        <a:t>twitch_stream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스트리밍 </a:t>
                      </a:r>
                      <a:r>
                        <a:rPr lang="ko-KR" altLang="en-US" sz="1100" dirty="0" smtClean="0"/>
                        <a:t>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스트리밍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스트리머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방송 날짜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8642"/>
              </p:ext>
            </p:extLst>
          </p:nvPr>
        </p:nvGraphicFramePr>
        <p:xfrm>
          <a:off x="4517596" y="69152"/>
          <a:ext cx="1760536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0536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 </a:t>
                      </a:r>
                      <a:r>
                        <a:rPr lang="ko-KR" altLang="en-US" sz="1100" dirty="0" smtClean="0"/>
                        <a:t>정보 </a:t>
                      </a:r>
                      <a:r>
                        <a:rPr lang="en-US" altLang="ko-KR" sz="1100" dirty="0" err="1" smtClean="0"/>
                        <a:t>twitch_channel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스트리머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ID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스트리머</a:t>
                      </a:r>
                      <a:r>
                        <a:rPr lang="ko-KR" altLang="en-US" sz="1100" dirty="0" smtClean="0"/>
                        <a:t> 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로고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홈페이지 주소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4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500</Words>
  <Application>Microsoft Office PowerPoint</Application>
  <PresentationFormat>와이드스크린</PresentationFormat>
  <Paragraphs>217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idec</dc:creator>
  <cp:lastModifiedBy>idec</cp:lastModifiedBy>
  <cp:revision>50</cp:revision>
  <dcterms:created xsi:type="dcterms:W3CDTF">2018-12-20T01:58:39Z</dcterms:created>
  <dcterms:modified xsi:type="dcterms:W3CDTF">2018-12-24T02:38:17Z</dcterms:modified>
</cp:coreProperties>
</file>