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9110"/>
    <p:restoredTop sz="94660"/>
  </p:normalViewPr>
  <p:slideViewPr>
    <p:cSldViewPr snapToGrid="0">
      <p:cViewPr>
        <p:scale>
          <a:sx n="130" d="100"/>
          <a:sy n="130" d="100"/>
        </p:scale>
        <p:origin x="754" y="8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3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2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855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7A2C-E249-4863-8B19-472D6C92A31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18178-C41D-4D3B-9A77-8EF920ED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213" y="2766218"/>
            <a:ext cx="4883573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데이터베이스 설계도면</a:t>
            </a:r>
          </a:p>
        </p:txBody>
      </p:sp>
    </p:spTree>
    <p:extLst>
      <p:ext uri="{BB962C8B-B14F-4D97-AF65-F5344CB8AC3E}">
        <p14:creationId xmlns:p14="http://schemas.microsoft.com/office/powerpoint/2010/main" val="282284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97236"/>
              </p:ext>
            </p:extLst>
          </p:nvPr>
        </p:nvGraphicFramePr>
        <p:xfrm>
          <a:off x="2897932" y="4795446"/>
          <a:ext cx="2121110" cy="1722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21110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트위치</a:t>
                      </a:r>
                      <a:r>
                        <a:rPr lang="ko-KR" altLang="en-US" sz="1100" dirty="0"/>
                        <a:t> 채널 세부</a:t>
                      </a:r>
                      <a:r>
                        <a:rPr lang="en-US" altLang="ko-KR" sz="1100" dirty="0" err="1"/>
                        <a:t>twitch_channel_detail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채널 세부 번호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스트리머</a:t>
                      </a:r>
                      <a:r>
                        <a:rPr lang="ko-KR" altLang="en-US" sz="1100" dirty="0"/>
                        <a:t> 고유</a:t>
                      </a:r>
                      <a:r>
                        <a:rPr lang="en-US" altLang="ko-KR" sz="1100" dirty="0"/>
                        <a:t>ID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991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수집 날짜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4152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팔로워</a:t>
                      </a:r>
                      <a:r>
                        <a:rPr lang="ko-KR" altLang="en-US" sz="1100" dirty="0"/>
                        <a:t> 수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채널 조회 수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44563"/>
              </p:ext>
            </p:extLst>
          </p:nvPr>
        </p:nvGraphicFramePr>
        <p:xfrm>
          <a:off x="575883" y="566033"/>
          <a:ext cx="2179952" cy="1981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7995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트위치</a:t>
                      </a:r>
                      <a:r>
                        <a:rPr lang="ko-KR" altLang="en-US" sz="1100" dirty="0"/>
                        <a:t> 스트리밍 채팅 </a:t>
                      </a:r>
                      <a:r>
                        <a:rPr lang="en-US" altLang="ko-KR" sz="1100" dirty="0" err="1"/>
                        <a:t>twitch_chat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번호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스트리머이름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1210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방송날짜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시청자 아이디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채팅친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시간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31913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채팅 내용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62371"/>
              </p:ext>
            </p:extLst>
          </p:nvPr>
        </p:nvGraphicFramePr>
        <p:xfrm>
          <a:off x="2891826" y="2990664"/>
          <a:ext cx="2121110" cy="1706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21110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트위치</a:t>
                      </a:r>
                      <a:r>
                        <a:rPr lang="ko-KR" altLang="en-US" sz="1100" dirty="0"/>
                        <a:t> 채널 정보 </a:t>
                      </a:r>
                      <a:r>
                        <a:rPr lang="en-US" altLang="ko-KR" sz="1100" dirty="0" err="1"/>
                        <a:t>twitch_channel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채널 번호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050" dirty="0"/>
                        <a:t> </a:t>
                      </a:r>
                      <a:r>
                        <a:rPr lang="en-US" altLang="ko-KR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984913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스트리머</a:t>
                      </a:r>
                      <a:r>
                        <a:rPr lang="ko-KR" altLang="en-US" sz="1050" dirty="0"/>
                        <a:t> 고유</a:t>
                      </a:r>
                      <a:r>
                        <a:rPr lang="en-US" altLang="ko-KR" sz="1050" dirty="0"/>
                        <a:t>ID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VARCHAR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en-US" altLang="ko-KR" sz="105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스트리머</a:t>
                      </a:r>
                      <a:r>
                        <a:rPr lang="ko-KR" altLang="en-US" sz="1100" dirty="0"/>
                        <a:t> 이름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로고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홈페이지 주소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86279"/>
              </p:ext>
            </p:extLst>
          </p:nvPr>
        </p:nvGraphicFramePr>
        <p:xfrm>
          <a:off x="575883" y="2970345"/>
          <a:ext cx="2003389" cy="1722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트위치</a:t>
                      </a:r>
                      <a:r>
                        <a:rPr lang="ko-KR" altLang="en-US" sz="1100" dirty="0"/>
                        <a:t> 스트리밍 </a:t>
                      </a:r>
                      <a:r>
                        <a:rPr lang="en-US" altLang="ko-KR" sz="1100" dirty="0" err="1"/>
                        <a:t>twitch_stream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스트리밍 번호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스트리밍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고유</a:t>
                      </a:r>
                      <a:r>
                        <a:rPr lang="en-US" altLang="ko-KR" sz="1100" dirty="0"/>
                        <a:t>ID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스트리머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고유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52878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스트리머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이름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76420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방송 날짜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TIMESTAMP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53132"/>
              </p:ext>
            </p:extLst>
          </p:nvPr>
        </p:nvGraphicFramePr>
        <p:xfrm>
          <a:off x="575883" y="4775127"/>
          <a:ext cx="2003389" cy="1920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51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트위치</a:t>
                      </a:r>
                      <a:r>
                        <a:rPr lang="ko-KR" altLang="en-US" sz="1050" dirty="0"/>
                        <a:t> 스트리밍 세부사항 </a:t>
                      </a:r>
                      <a:r>
                        <a:rPr lang="en-US" altLang="ko-KR" sz="1050" dirty="0" err="1"/>
                        <a:t>twitch_stream_detail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번호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05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018333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스트리밍 고유</a:t>
                      </a:r>
                      <a:r>
                        <a:rPr lang="en-US" altLang="ko-KR" sz="1050" dirty="0"/>
                        <a:t>ID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시청자 수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438112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방송 제목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086724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게임</a:t>
                      </a:r>
                      <a:r>
                        <a:rPr lang="en-US" altLang="ko-KR" sz="1050" baseline="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05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2170880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시간 정보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65938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E3E9FB-2762-453A-9580-937711A0CFBA}"/>
              </a:ext>
            </a:extLst>
          </p:cNvPr>
          <p:cNvSpPr txBox="1"/>
          <p:nvPr/>
        </p:nvSpPr>
        <p:spPr>
          <a:xfrm>
            <a:off x="3258872" y="411607"/>
            <a:ext cx="567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/>
              <a:t>트위치</a:t>
            </a:r>
            <a:r>
              <a:rPr lang="ko-KR" altLang="en-US" sz="4400" dirty="0"/>
              <a:t> 데이터 테이블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FF7BB64-9CFE-40C4-B6FD-7B7CD6A0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74627"/>
              </p:ext>
            </p:extLst>
          </p:nvPr>
        </p:nvGraphicFramePr>
        <p:xfrm>
          <a:off x="5325490" y="2990664"/>
          <a:ext cx="2121110" cy="1295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21110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트위치</a:t>
                      </a:r>
                      <a:r>
                        <a:rPr lang="ko-KR" altLang="en-US" sz="1100" dirty="0"/>
                        <a:t> 게임 </a:t>
                      </a:r>
                      <a:r>
                        <a:rPr lang="en-US" altLang="ko-KR" sz="1100" dirty="0" err="1"/>
                        <a:t>twitch_game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번호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고유</a:t>
                      </a:r>
                      <a:r>
                        <a:rPr lang="en-US" altLang="ko-KR" sz="1100" dirty="0"/>
                        <a:t>ID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991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이름 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1366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수집 날짜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4152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D9B6677-6081-48E8-99DF-036F84DB1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9793"/>
              </p:ext>
            </p:extLst>
          </p:nvPr>
        </p:nvGraphicFramePr>
        <p:xfrm>
          <a:off x="5325490" y="4758066"/>
          <a:ext cx="2121110" cy="1722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21110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트위치</a:t>
                      </a:r>
                      <a:r>
                        <a:rPr lang="ko-KR" altLang="en-US" sz="1100" dirty="0"/>
                        <a:t> 게임 세부사항</a:t>
                      </a:r>
                      <a:r>
                        <a:rPr lang="en-US" altLang="ko-KR" sz="1100" dirty="0" err="1"/>
                        <a:t>twitch_game_detail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세부 번호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고유</a:t>
                      </a:r>
                      <a:r>
                        <a:rPr lang="en-US" altLang="ko-KR" sz="1100" dirty="0"/>
                        <a:t>ID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991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수집 날짜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4152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총 시청자 수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4081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총 방송 수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4360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1DBA8F-0061-4BD2-8B41-4F4E70AC4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73852"/>
              </p:ext>
            </p:extLst>
          </p:nvPr>
        </p:nvGraphicFramePr>
        <p:xfrm>
          <a:off x="9965164" y="3256206"/>
          <a:ext cx="2081530" cy="2499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81530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트위치</a:t>
                      </a:r>
                      <a:r>
                        <a:rPr lang="ko-KR" altLang="en-US" sz="1100" dirty="0"/>
                        <a:t> 클립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 err="1"/>
                        <a:t>twitch_clip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클립 번호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스트리머</a:t>
                      </a:r>
                      <a:r>
                        <a:rPr lang="ko-KR" altLang="en-US" sz="1100" dirty="0"/>
                        <a:t> 고유</a:t>
                      </a:r>
                      <a:r>
                        <a:rPr lang="en-US" altLang="ko-KR" sz="1100" dirty="0"/>
                        <a:t>ID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991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클립 고유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7235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클립생성자 고유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9344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클립 제목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1346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클립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4152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클립조회수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4081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썸네일 주소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4360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1CCDB97-5534-4C61-9440-50C22A2FA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91869"/>
              </p:ext>
            </p:extLst>
          </p:nvPr>
        </p:nvGraphicFramePr>
        <p:xfrm>
          <a:off x="7645327" y="3256206"/>
          <a:ext cx="2121110" cy="1722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21110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트위치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팔로우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 err="1"/>
                        <a:t>Twitch_following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팔로우</a:t>
                      </a:r>
                      <a:r>
                        <a:rPr lang="ko-KR" altLang="en-US" sz="1100" dirty="0"/>
                        <a:t> 번호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유저 고유</a:t>
                      </a:r>
                      <a:r>
                        <a:rPr lang="en-US" altLang="ko-KR" sz="1100" dirty="0"/>
                        <a:t>ID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991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팔로우한 날짜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4152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팔로우하는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스트리머</a:t>
                      </a:r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4081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스트리머</a:t>
                      </a:r>
                      <a:r>
                        <a:rPr lang="ko-KR" altLang="en-US" sz="1100" dirty="0"/>
                        <a:t> 이름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436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80FD11E-F750-4352-9634-E3CA1213B56B}"/>
              </a:ext>
            </a:extLst>
          </p:cNvPr>
          <p:cNvSpPr/>
          <p:nvPr/>
        </p:nvSpPr>
        <p:spPr>
          <a:xfrm>
            <a:off x="5237227" y="2893870"/>
            <a:ext cx="2264358" cy="380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A8496C-54E8-41EF-AF4E-6B5E7E1A40F8}"/>
              </a:ext>
            </a:extLst>
          </p:cNvPr>
          <p:cNvSpPr/>
          <p:nvPr/>
        </p:nvSpPr>
        <p:spPr>
          <a:xfrm>
            <a:off x="513147" y="2892215"/>
            <a:ext cx="2179952" cy="380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353CEC-35E0-4E2F-9EAA-BBD7D7BB7DA4}"/>
              </a:ext>
            </a:extLst>
          </p:cNvPr>
          <p:cNvSpPr/>
          <p:nvPr/>
        </p:nvSpPr>
        <p:spPr>
          <a:xfrm>
            <a:off x="2832984" y="2893870"/>
            <a:ext cx="2264358" cy="380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4917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5723866" y="2562206"/>
          <a:ext cx="1803984" cy="21543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/>
              </a:tblGrid>
              <a:tr h="28825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유튜브 라이브 채팅</a:t>
                      </a:r>
                      <a:r>
                        <a:rPr lang="en-US" altLang="ko-KR" sz="1100"/>
                        <a:t>youtube_chat</a:t>
                      </a:r>
                      <a:endParaRPr lang="ko-KR" altLang="en-US" sz="1100"/>
                    </a:p>
                  </a:txBody>
                  <a:tcPr marL="91440" marR="91440"/>
                </a:tc>
              </a:tr>
              <a:tr h="28825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채팅 번호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88251"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/>
                        <a:t>동영상 </a:t>
                      </a:r>
                      <a:r>
                        <a:rPr lang="en-US" altLang="ko-KR" sz="1100"/>
                        <a:t>ID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 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88251">
                <a:tc>
                  <a:txBody>
                    <a:bodyPr vert="horz" lIns="91440" tIns="45720" rIns="91440" bIns="45720" anchor="t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/>
                        <a:t>날짜 및 시간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88251">
                <a:tc>
                  <a:txBody>
                    <a:bodyPr vert="horz" lIns="91440" tIns="45720" rIns="91440" bIns="45720" anchor="t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/>
                        <a:t>시청자 아이디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88251">
                <a:tc>
                  <a:txBody>
                    <a:bodyPr vert="horz" lIns="91440" tIns="45720" rIns="91440" bIns="45720" anchor="t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/>
                        <a:t>채팅 내용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88251"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/>
                        <a:t>방송 날짜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83961" y="1605953"/>
          <a:ext cx="2262839" cy="252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2839"/>
              </a:tblGrid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Youtube </a:t>
                      </a:r>
                      <a:r>
                        <a:rPr lang="ko-KR" altLang="en-US" sz="1100"/>
                        <a:t>채널정보 </a:t>
                      </a:r>
                      <a:r>
                        <a:rPr lang="en-US" altLang="ko-KR" sz="1100"/>
                        <a:t>youtube_channel</a:t>
                      </a:r>
                      <a:endParaRPr lang="ko-KR" altLang="en-US" sz="1100"/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채널 번호</a:t>
                      </a:r>
                      <a:r>
                        <a:rPr lang="ko-KR" altLang="en-US" sz="11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채널 </a:t>
                      </a:r>
                      <a:r>
                        <a:rPr lang="en-US" altLang="ko-KR" sz="1100"/>
                        <a:t>ID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채널 이름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채널 소개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채널 설립일</a:t>
                      </a:r>
                      <a:r>
                        <a:rPr lang="ko-KR" altLang="en-US" sz="11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채널 썸네일</a:t>
                      </a:r>
                      <a:r>
                        <a:rPr lang="ko-KR" altLang="en-US" sz="11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채널 키워드</a:t>
                      </a:r>
                      <a:r>
                        <a:rPr lang="ko-KR" altLang="en-US" sz="11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추천 채널</a:t>
                      </a:r>
                      <a:r>
                        <a:rPr lang="ko-KR" altLang="en-US" sz="11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954025" y="1613399"/>
          <a:ext cx="2335605" cy="4105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/>
              </a:tblGrid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Youtube </a:t>
                      </a:r>
                      <a:r>
                        <a:rPr lang="ko-KR" altLang="en-US" sz="1100"/>
                        <a:t>동영상</a:t>
                      </a:r>
                      <a:endParaRPr lang="ko-KR" altLang="en-US" sz="110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youtube_video</a:t>
                      </a:r>
                      <a:endParaRPr lang="ko-KR" altLang="en-US" sz="1100"/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동영상 번호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채널 </a:t>
                      </a:r>
                      <a:r>
                        <a:rPr lang="en-US" altLang="ko-KR" sz="1100"/>
                        <a:t>ID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동영상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제목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영상 설명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업로드 날짜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태그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영상 카테고리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썸네일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영상 조회수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좋아요 수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싫어요 수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댓글 수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라이브 방송영상 여부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962086" y="2562206"/>
          <a:ext cx="1803984" cy="22650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/>
              </a:tblGrid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유튜브 영상 댓글</a:t>
                      </a:r>
                      <a:endParaRPr lang="ko-KR" altLang="en-US" sz="110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youtube_reple</a:t>
                      </a:r>
                      <a:endParaRPr lang="ko-KR" altLang="en-US" sz="1100"/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댓글 번호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리플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해당 동영상</a:t>
                      </a:r>
                      <a:r>
                        <a:rPr lang="en-US" altLang="ko-KR" sz="1100"/>
                        <a:t>ID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/>
                        <a:t>게시 날짜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TIMESTAMP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/>
                        <a:t>작성자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댓글 내용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댓글 좋아요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83961" y="4200884"/>
          <a:ext cx="2262839" cy="17392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2839"/>
              </a:tblGrid>
              <a:tr h="37411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Youtube </a:t>
                      </a:r>
                      <a:r>
                        <a:rPr lang="ko-KR" altLang="en-US" sz="1100"/>
                        <a:t>채널정보 세부</a:t>
                      </a:r>
                      <a:r>
                        <a:rPr lang="en-US" altLang="ko-KR" sz="1100"/>
                        <a:t>youtube_channel_detail</a:t>
                      </a:r>
                      <a:endParaRPr lang="ko-KR" altLang="en-US" sz="1100"/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채널세부번호</a:t>
                      </a:r>
                      <a:r>
                        <a:rPr lang="ko-KR" altLang="en-US" sz="11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채널</a:t>
                      </a:r>
                      <a:r>
                        <a:rPr lang="en-US" altLang="ko-KR" sz="1100"/>
                        <a:t>id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 </a:t>
                      </a:r>
                      <a:r>
                        <a:rPr lang="en-US" altLang="ko-KR" sz="11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구독자 수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채널 조회수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채널 총 영상 수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58872" y="411607"/>
            <a:ext cx="5674256" cy="75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400"/>
              <a:t>유튜브 데이터 테이블</a:t>
            </a:r>
            <a:endParaRPr lang="ko-KR" altLang="en-US" sz="440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200306" y="2520179"/>
          <a:ext cx="1803984" cy="1476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/>
              </a:tblGrid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유튜브 구독</a:t>
                      </a:r>
                      <a:endParaRPr lang="ko-KR" altLang="en-US" sz="110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youtube_subscription</a:t>
                      </a:r>
                      <a:endParaRPr lang="ko-KR" altLang="en-US" sz="1100"/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구독 번호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/>
                        <a:t>해당 동영상</a:t>
                      </a:r>
                      <a:r>
                        <a:rPr lang="en-US" altLang="ko-KR" sz="1100"/>
                        <a:t>ID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/>
                        <a:t>댓글작성자 </a:t>
                      </a:r>
                      <a:r>
                        <a:rPr lang="en-US" altLang="ko-KR" sz="1100"/>
                        <a:t>ID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2484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구독채널 </a:t>
                      </a:r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87709" y="1448894"/>
            <a:ext cx="2460663" cy="4667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B9B8A68-BAD5-472A-A44F-6A54009F3539}"/>
              </a:ext>
            </a:extLst>
          </p:cNvPr>
          <p:cNvSpPr txBox="1"/>
          <p:nvPr/>
        </p:nvSpPr>
        <p:spPr>
          <a:xfrm>
            <a:off x="2749973" y="411607"/>
            <a:ext cx="6488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회원정보 및 기타 테이블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B21610-2686-45C3-84AF-D74F4151D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05498"/>
              </p:ext>
            </p:extLst>
          </p:nvPr>
        </p:nvGraphicFramePr>
        <p:xfrm>
          <a:off x="1888195" y="2215379"/>
          <a:ext cx="203651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51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회원정보 </a:t>
                      </a:r>
                      <a:r>
                        <a:rPr lang="ko-KR" altLang="en-US" sz="1100" dirty="0" err="1"/>
                        <a:t>크리에이터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 err="1"/>
                        <a:t>creater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번호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방송 플랫폼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크리에이터</a:t>
                      </a:r>
                      <a:r>
                        <a:rPr lang="en-US" altLang="ko-KR" sz="1100" dirty="0"/>
                        <a:t>ID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아이디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이름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크리에이터</a:t>
                      </a:r>
                      <a:r>
                        <a:rPr lang="ko-KR" altLang="en-US" sz="1100" dirty="0"/>
                        <a:t> 닉네임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전화번호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445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방송국홈페이지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방송송출프로그램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51774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가입 날짜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7338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138BCD-7286-4DBA-B91F-FB61514B4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25315"/>
              </p:ext>
            </p:extLst>
          </p:nvPr>
        </p:nvGraphicFramePr>
        <p:xfrm>
          <a:off x="4488027" y="2215379"/>
          <a:ext cx="1847107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0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회원정보 광고주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advertiser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번호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가입 날짜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344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아이디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담당자 명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담당자전화번호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담당자이메일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소속 기업 명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소속기업코드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D19080C-B562-4547-89A9-9DCA8E10D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91866"/>
              </p:ext>
            </p:extLst>
          </p:nvPr>
        </p:nvGraphicFramePr>
        <p:xfrm>
          <a:off x="6898454" y="2215379"/>
          <a:ext cx="1639723" cy="3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723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기업정보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corporation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기업 번호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기업 코드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기업체 명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국가 명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대표자명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업종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주요 상품 군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회사홈페이지주소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사업자등록번호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B3BD7D6-6B04-40CE-9FB6-C065FD306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91286"/>
              </p:ext>
            </p:extLst>
          </p:nvPr>
        </p:nvGraphicFramePr>
        <p:xfrm>
          <a:off x="9101497" y="2215878"/>
          <a:ext cx="195610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모델버전관리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 err="1"/>
                        <a:t>Model_version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버전 정보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 </a:t>
                      </a:r>
                      <a:r>
                        <a:rPr lang="en-US" altLang="ko-K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날짜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모델 파일 명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7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F1-score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정확도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코멘트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23585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517</ep:Words>
  <ep:PresentationFormat>와이드스크린</ep:PresentationFormat>
  <ep:Paragraphs>162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PowerPoint 프레젠테이션</vt:lpstr>
      <vt:lpstr>PowerPoint 프레젠테이션</vt:lpstr>
      <vt:lpstr>슬라이드 3</vt:lpstr>
      <vt:lpstr>슬라이드 4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2018-12-20T01:58:39.000</dcterms:created>
  <dc:creator>idec</dc:creator>
  <cp:lastModifiedBy>admin</cp:lastModifiedBy>
  <dcterms:modified xsi:type="dcterms:W3CDTF">2019-01-04T00:13:28.676</dcterms:modified>
  <cp:revision>225</cp:revision>
  <dc:title>PowerPoint 프레젠테이션</dc:title>
</cp:coreProperties>
</file>