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9966FF"/>
    <a:srgbClr val="9933FF"/>
    <a:srgbClr val="CC00CC"/>
    <a:srgbClr val="FF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3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2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0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2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0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2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7A2C-E249-4863-8B19-472D6C92A313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39356"/>
              </p:ext>
            </p:extLst>
          </p:nvPr>
        </p:nvGraphicFramePr>
        <p:xfrm>
          <a:off x="6406009" y="2186217"/>
          <a:ext cx="2036512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51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</a:t>
                      </a:r>
                      <a:r>
                        <a:rPr lang="ko-KR" altLang="en-US" sz="1100" dirty="0" err="1" smtClean="0"/>
                        <a:t>크리에이터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err="1" smtClean="0"/>
                        <a:t>creater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플랫폼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닉네임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전화번호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445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방송국홈페이지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05758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방송송출프로그램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51774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가입 날짜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733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23161"/>
              </p:ext>
            </p:extLst>
          </p:nvPr>
        </p:nvGraphicFramePr>
        <p:xfrm>
          <a:off x="8521294" y="2171815"/>
          <a:ext cx="1847107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07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광고주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advertiser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가입 날짜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6344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 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담당자전화번호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담당자이메일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기업 명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소속기업코드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5906"/>
              </p:ext>
            </p:extLst>
          </p:nvPr>
        </p:nvGraphicFramePr>
        <p:xfrm>
          <a:off x="10447174" y="2171815"/>
          <a:ext cx="1639723" cy="3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723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기업정보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corporation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번호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코드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기업체 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국가 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대표자명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업종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주요 상품 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회사홈페이지주소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사업자등록번호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35004"/>
              </p:ext>
            </p:extLst>
          </p:nvPr>
        </p:nvGraphicFramePr>
        <p:xfrm>
          <a:off x="9917510" y="-74"/>
          <a:ext cx="195610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18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모델버전관리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err="1" smtClean="0"/>
                        <a:t>Model_version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버전 정보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 파일 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7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F1-score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정확도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코멘트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47294"/>
              </p:ext>
            </p:extLst>
          </p:nvPr>
        </p:nvGraphicFramePr>
        <p:xfrm>
          <a:off x="168843" y="2512040"/>
          <a:ext cx="1803984" cy="24444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98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유튜브 라이브 채팅</a:t>
                      </a:r>
                      <a:r>
                        <a:rPr lang="en-US" altLang="ko-KR" sz="1100" dirty="0" err="1" smtClean="0"/>
                        <a:t>youtube_chat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내용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92137"/>
              </p:ext>
            </p:extLst>
          </p:nvPr>
        </p:nvGraphicFramePr>
        <p:xfrm>
          <a:off x="4449534" y="2916568"/>
          <a:ext cx="187770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770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채널정보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youtube_channel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채널 번호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7159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채널 키워드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3717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70440"/>
              </p:ext>
            </p:extLst>
          </p:nvPr>
        </p:nvGraphicFramePr>
        <p:xfrm>
          <a:off x="2035156" y="3128259"/>
          <a:ext cx="2335605" cy="327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동영상 </a:t>
                      </a:r>
                      <a:r>
                        <a:rPr lang="en-US" altLang="ko-KR" sz="1100" dirty="0" err="1" smtClean="0"/>
                        <a:t>youtube_video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채널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VARCHAR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36263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제목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391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조회수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좋아요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75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싫어요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2539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영상 카테고리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1616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썸네일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967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0016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라이브 방송이었는지 여부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3138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03601"/>
              </p:ext>
            </p:extLst>
          </p:nvPr>
        </p:nvGraphicFramePr>
        <p:xfrm>
          <a:off x="168843" y="5109459"/>
          <a:ext cx="1803984" cy="1722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98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</a:t>
                      </a:r>
                      <a:r>
                        <a:rPr lang="en-US" altLang="ko-KR" sz="1100" dirty="0" err="1" smtClean="0"/>
                        <a:t>youtube_reple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리플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003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작성자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</a:t>
                      </a:r>
                      <a:r>
                        <a:rPr lang="ko-KR" altLang="en-US" sz="1100" baseline="0" dirty="0" smtClean="0"/>
                        <a:t> 날짜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r>
                        <a:rPr lang="ko-KR" altLang="en-US" sz="1100" baseline="0" dirty="0" smtClean="0"/>
                        <a:t> 내용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5607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78872"/>
              </p:ext>
            </p:extLst>
          </p:nvPr>
        </p:nvGraphicFramePr>
        <p:xfrm>
          <a:off x="4517596" y="1627236"/>
          <a:ext cx="1760536" cy="1203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0536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 세부</a:t>
                      </a:r>
                      <a:r>
                        <a:rPr lang="en-US" altLang="ko-KR" sz="1100" dirty="0" err="1" smtClean="0"/>
                        <a:t>twitch_channel_detail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스트리머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팔로워</a:t>
                      </a:r>
                      <a:r>
                        <a:rPr lang="ko-KR" altLang="en-US" sz="1100" dirty="0" smtClean="0"/>
                        <a:t>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18474"/>
              </p:ext>
            </p:extLst>
          </p:nvPr>
        </p:nvGraphicFramePr>
        <p:xfrm>
          <a:off x="7741862" y="69152"/>
          <a:ext cx="1583434" cy="1798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343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 세부 </a:t>
                      </a:r>
                      <a:r>
                        <a:rPr lang="en-US" altLang="ko-KR" sz="1100" dirty="0" err="1" smtClean="0"/>
                        <a:t>twitch_game_detail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시청자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방송중인 채널 수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72913"/>
              </p:ext>
            </p:extLst>
          </p:nvPr>
        </p:nvGraphicFramePr>
        <p:xfrm>
          <a:off x="6396474" y="56951"/>
          <a:ext cx="1222124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212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</a:t>
                      </a:r>
                      <a:r>
                        <a:rPr lang="en-US" altLang="ko-KR" sz="1100" dirty="0" err="1" smtClean="0"/>
                        <a:t>twitch_game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02687"/>
              </p:ext>
            </p:extLst>
          </p:nvPr>
        </p:nvGraphicFramePr>
        <p:xfrm>
          <a:off x="168843" y="49331"/>
          <a:ext cx="2003389" cy="1722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스트리밍 채팅 </a:t>
                      </a:r>
                      <a:r>
                        <a:rPr lang="en-US" altLang="ko-KR" sz="1100" dirty="0" err="1" smtClean="0"/>
                        <a:t>twitch_chat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스트리밍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1210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채팅 내용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06352"/>
              </p:ext>
            </p:extLst>
          </p:nvPr>
        </p:nvGraphicFramePr>
        <p:xfrm>
          <a:off x="2307379" y="56664"/>
          <a:ext cx="2003389" cy="1463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스트리밍 </a:t>
                      </a:r>
                      <a:r>
                        <a:rPr lang="en-US" altLang="ko-KR" sz="1100" dirty="0" err="1" smtClean="0"/>
                        <a:t>twitch_stream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스트리머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40553"/>
              </p:ext>
            </p:extLst>
          </p:nvPr>
        </p:nvGraphicFramePr>
        <p:xfrm>
          <a:off x="4517596" y="69152"/>
          <a:ext cx="1760536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0536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 정보 </a:t>
                      </a:r>
                      <a:r>
                        <a:rPr lang="en-US" altLang="ko-KR" sz="1100" dirty="0" err="1" smtClean="0"/>
                        <a:t>twitch_channel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스트리머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스트리머</a:t>
                      </a:r>
                      <a:r>
                        <a:rPr lang="ko-KR" altLang="en-US" sz="1100" dirty="0" smtClean="0"/>
                        <a:t>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로고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홈페이지 주소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5116"/>
              </p:ext>
            </p:extLst>
          </p:nvPr>
        </p:nvGraphicFramePr>
        <p:xfrm>
          <a:off x="2307378" y="1532192"/>
          <a:ext cx="2003389" cy="1463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378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스트리밍 시청자 </a:t>
                      </a:r>
                      <a:r>
                        <a:rPr lang="en-US" altLang="ko-KR" sz="1100" dirty="0" err="1" smtClean="0"/>
                        <a:t>twitch_stream_viewer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30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시청자수테이블 번호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018333"/>
                  </a:ext>
                </a:extLst>
              </a:tr>
              <a:tr h="230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3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시청자 수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438112"/>
                  </a:ext>
                </a:extLst>
              </a:tr>
              <a:tr h="23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시간 정보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0867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80396"/>
              </p:ext>
            </p:extLst>
          </p:nvPr>
        </p:nvGraphicFramePr>
        <p:xfrm>
          <a:off x="4464832" y="4642131"/>
          <a:ext cx="187770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770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37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채널정보</a:t>
                      </a:r>
                      <a:r>
                        <a:rPr lang="ko-KR" altLang="en-US" sz="1100" dirty="0" smtClean="0"/>
                        <a:t> 세부</a:t>
                      </a:r>
                      <a:r>
                        <a:rPr lang="en-US" altLang="ko-KR" sz="1100" dirty="0" err="1" smtClean="0"/>
                        <a:t>youtube_channel_detail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 </a:t>
                      </a:r>
                      <a:r>
                        <a:rPr lang="en-US" altLang="ko-KR" sz="1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PK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조회수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영상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4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328</Words>
  <Application>Microsoft Office PowerPoint</Application>
  <PresentationFormat>와이드스크린</PresentationFormat>
  <Paragraphs>117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idec</dc:creator>
  <cp:lastModifiedBy>idec</cp:lastModifiedBy>
  <cp:revision>73</cp:revision>
  <dcterms:created xsi:type="dcterms:W3CDTF">2018-12-20T01:58:39Z</dcterms:created>
  <dcterms:modified xsi:type="dcterms:W3CDTF">2018-12-26T01:26:38Z</dcterms:modified>
</cp:coreProperties>
</file>