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9966FF"/>
    <a:srgbClr val="9933FF"/>
    <a:srgbClr val="CC00CC"/>
    <a:srgbClr val="FF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3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4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2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2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0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2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0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2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0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45401"/>
              </p:ext>
            </p:extLst>
          </p:nvPr>
        </p:nvGraphicFramePr>
        <p:xfrm>
          <a:off x="6406009" y="2186217"/>
          <a:ext cx="2036512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51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</a:t>
                      </a:r>
                      <a:r>
                        <a:rPr lang="ko-KR" altLang="en-US" sz="1100" dirty="0" err="1" smtClean="0"/>
                        <a:t>크리에이터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err="1" smtClean="0"/>
                        <a:t>creater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 플랫폼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닉네임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전화번호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이메일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445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방송국홈페이지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05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방송송출프로그램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51774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가입 날짜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7338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23161"/>
              </p:ext>
            </p:extLst>
          </p:nvPr>
        </p:nvGraphicFramePr>
        <p:xfrm>
          <a:off x="8521294" y="2171815"/>
          <a:ext cx="1847107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107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광고주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advertiser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가입 날짜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6344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 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담당자전화번호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담당자이메일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기업 명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소속기업코드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5906"/>
              </p:ext>
            </p:extLst>
          </p:nvPr>
        </p:nvGraphicFramePr>
        <p:xfrm>
          <a:off x="10447174" y="2171815"/>
          <a:ext cx="1639723" cy="3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723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기업정보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corporation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번호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코드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기업체 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국가 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대표자명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업종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주요 상품 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회사홈페이지주소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사업자등록번호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35004"/>
              </p:ext>
            </p:extLst>
          </p:nvPr>
        </p:nvGraphicFramePr>
        <p:xfrm>
          <a:off x="9917510" y="-74"/>
          <a:ext cx="195610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18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모델버전관리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err="1" smtClean="0"/>
                        <a:t>Model_version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버전 정보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 파일 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7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F1-score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정확도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코멘트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47294"/>
              </p:ext>
            </p:extLst>
          </p:nvPr>
        </p:nvGraphicFramePr>
        <p:xfrm>
          <a:off x="168843" y="2512040"/>
          <a:ext cx="1803984" cy="24444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98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유튜브 라이브 채팅</a:t>
                      </a:r>
                      <a:r>
                        <a:rPr lang="en-US" altLang="ko-KR" sz="1100" dirty="0" err="1" smtClean="0"/>
                        <a:t>youtube_chat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날짜 및 시간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시청자 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내용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방송 날짜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92137"/>
              </p:ext>
            </p:extLst>
          </p:nvPr>
        </p:nvGraphicFramePr>
        <p:xfrm>
          <a:off x="4449534" y="2916568"/>
          <a:ext cx="187770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770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채널정보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youtube_channel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채널 번호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7159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채널 키워드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3717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997157"/>
              </p:ext>
            </p:extLst>
          </p:nvPr>
        </p:nvGraphicFramePr>
        <p:xfrm>
          <a:off x="2074542" y="3581400"/>
          <a:ext cx="2335605" cy="327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동영상 </a:t>
                      </a:r>
                      <a:r>
                        <a:rPr lang="en-US" altLang="ko-KR" sz="1100" dirty="0" err="1" smtClean="0"/>
                        <a:t>youtube_video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채널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VARCHAR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36263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제목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 날짜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3919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조회수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좋아요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75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싫어요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2539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영상 카테고리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1616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썸네일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967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0016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라이브 방송이었는지 여부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3138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03601"/>
              </p:ext>
            </p:extLst>
          </p:nvPr>
        </p:nvGraphicFramePr>
        <p:xfrm>
          <a:off x="168843" y="5109459"/>
          <a:ext cx="1803984" cy="1722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98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 </a:t>
                      </a:r>
                      <a:r>
                        <a:rPr lang="en-US" altLang="ko-KR" sz="1100" dirty="0" err="1" smtClean="0"/>
                        <a:t>youtube_reple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리플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003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동영상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작성자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</a:t>
                      </a:r>
                      <a:r>
                        <a:rPr lang="ko-KR" altLang="en-US" sz="1100" baseline="0" dirty="0" smtClean="0"/>
                        <a:t> 날짜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</a:t>
                      </a:r>
                      <a:r>
                        <a:rPr lang="ko-KR" altLang="en-US" sz="1100" baseline="0" dirty="0" smtClean="0"/>
                        <a:t> 내용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5607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78872"/>
              </p:ext>
            </p:extLst>
          </p:nvPr>
        </p:nvGraphicFramePr>
        <p:xfrm>
          <a:off x="4517596" y="1627236"/>
          <a:ext cx="1760536" cy="1203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0536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 세부</a:t>
                      </a:r>
                      <a:r>
                        <a:rPr lang="en-US" altLang="ko-KR" sz="1100" dirty="0" err="1" smtClean="0"/>
                        <a:t>twitch_channel_detail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스트리머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팔로워</a:t>
                      </a:r>
                      <a:r>
                        <a:rPr lang="ko-KR" altLang="en-US" sz="1100" dirty="0" smtClean="0"/>
                        <a:t>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18474"/>
              </p:ext>
            </p:extLst>
          </p:nvPr>
        </p:nvGraphicFramePr>
        <p:xfrm>
          <a:off x="7741862" y="69152"/>
          <a:ext cx="1583434" cy="1798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343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게임 세부 </a:t>
                      </a:r>
                      <a:r>
                        <a:rPr lang="en-US" altLang="ko-KR" sz="1100" dirty="0" err="1" smtClean="0"/>
                        <a:t>twitch_game_detail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총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시청자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방송중인 채널 수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63601"/>
              </p:ext>
            </p:extLst>
          </p:nvPr>
        </p:nvGraphicFramePr>
        <p:xfrm>
          <a:off x="6339527" y="49331"/>
          <a:ext cx="1345388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5388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게임</a:t>
                      </a:r>
                      <a:r>
                        <a:rPr lang="en-US" altLang="ko-KR" sz="1100" dirty="0" err="1" smtClean="0"/>
                        <a:t>twitch_game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 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5630"/>
              </p:ext>
            </p:extLst>
          </p:nvPr>
        </p:nvGraphicFramePr>
        <p:xfrm>
          <a:off x="64217" y="6090"/>
          <a:ext cx="2003389" cy="1722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0338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스트리밍 채팅 </a:t>
                      </a:r>
                      <a:r>
                        <a:rPr lang="en-US" altLang="ko-KR" sz="1100" dirty="0" err="1" smtClean="0"/>
                        <a:t>twitch_chat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스트리밍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12109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날짜 및 시간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시청자 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채팅 내용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76486"/>
              </p:ext>
            </p:extLst>
          </p:nvPr>
        </p:nvGraphicFramePr>
        <p:xfrm>
          <a:off x="4517596" y="69152"/>
          <a:ext cx="1760536" cy="14554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0536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 정보 </a:t>
                      </a:r>
                      <a:r>
                        <a:rPr lang="en-US" altLang="ko-KR" sz="1100" dirty="0" err="1" smtClean="0"/>
                        <a:t>twitch_channel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스트리머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ID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05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스트리머</a:t>
                      </a:r>
                      <a:r>
                        <a:rPr lang="ko-KR" altLang="en-US" sz="1100" dirty="0" smtClean="0"/>
                        <a:t> 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로고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홈페이지 주소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10007"/>
              </p:ext>
            </p:extLst>
          </p:nvPr>
        </p:nvGraphicFramePr>
        <p:xfrm>
          <a:off x="2500705" y="-14931"/>
          <a:ext cx="2003389" cy="1722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0338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스트리밍 </a:t>
                      </a:r>
                      <a:r>
                        <a:rPr lang="en-US" altLang="ko-KR" sz="1100" dirty="0" err="1" smtClean="0"/>
                        <a:t>twitch_stream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스트리밍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스트리밍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스트리머이름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52878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스트리머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방송 날짜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69677"/>
              </p:ext>
            </p:extLst>
          </p:nvPr>
        </p:nvGraphicFramePr>
        <p:xfrm>
          <a:off x="2060079" y="1707189"/>
          <a:ext cx="2003389" cy="19202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0338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351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트위치</a:t>
                      </a:r>
                      <a:r>
                        <a:rPr lang="ko-KR" altLang="en-US" sz="1050" dirty="0" smtClean="0"/>
                        <a:t> 스트리밍 </a:t>
                      </a:r>
                      <a:r>
                        <a:rPr lang="ko-KR" altLang="en-US" sz="1050" dirty="0" smtClean="0"/>
                        <a:t>세부사항 </a:t>
                      </a:r>
                      <a:r>
                        <a:rPr lang="en-US" altLang="ko-KR" sz="1050" dirty="0" err="1" smtClean="0"/>
                        <a:t>twitch_stream_detail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13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시청자수테이블 번호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018333"/>
                  </a:ext>
                </a:extLst>
              </a:tr>
              <a:tr h="213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스트리밍</a:t>
                      </a:r>
                      <a:r>
                        <a:rPr lang="en-US" altLang="ko-KR" sz="1050" dirty="0" smtClean="0"/>
                        <a:t>ID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136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시청자 수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05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2438112"/>
                  </a:ext>
                </a:extLst>
              </a:tr>
              <a:tr h="2136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시간 정보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05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9086724"/>
                  </a:ext>
                </a:extLst>
              </a:tr>
              <a:tr h="2136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방송 제목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05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2170880"/>
                  </a:ext>
                </a:extLst>
              </a:tr>
              <a:tr h="2136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게임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05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659382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80396"/>
              </p:ext>
            </p:extLst>
          </p:nvPr>
        </p:nvGraphicFramePr>
        <p:xfrm>
          <a:off x="4464832" y="4642131"/>
          <a:ext cx="187770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770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374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채널정보</a:t>
                      </a:r>
                      <a:r>
                        <a:rPr lang="ko-KR" altLang="en-US" sz="1100" dirty="0" smtClean="0"/>
                        <a:t> 세부</a:t>
                      </a:r>
                      <a:r>
                        <a:rPr lang="en-US" altLang="ko-KR" sz="1100" dirty="0" err="1" smtClean="0"/>
                        <a:t>youtube_channel_detail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조회수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영상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4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336</Words>
  <Application>Microsoft Office PowerPoint</Application>
  <PresentationFormat>와이드스크린</PresentationFormat>
  <Paragraphs>120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idec</dc:creator>
  <cp:lastModifiedBy>idec</cp:lastModifiedBy>
  <cp:revision>80</cp:revision>
  <dcterms:created xsi:type="dcterms:W3CDTF">2018-12-20T01:58:39Z</dcterms:created>
  <dcterms:modified xsi:type="dcterms:W3CDTF">2018-12-26T06:36:36Z</dcterms:modified>
</cp:coreProperties>
</file>