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254F-A39C-459E-8A98-073D4ECB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19F46-762E-407C-B683-11E559BE0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BC274-5700-4892-964E-E86C1548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F94E0-5F49-4ED5-8CD0-8D8DAE3A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E457B-3091-4625-8586-4752537D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D5EF-CECE-41D5-B041-AE5275C0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8B827-DD72-4553-88B7-F243EE4C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C7EC6-155D-4D14-A15C-50311726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846E5-2C4A-439A-8C57-2802FF3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86323-0D0F-4CF0-AAE8-F773D3A0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DA9C7F-8EC7-4776-89A3-51B4A917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2398D-0884-4BC0-8E9E-E02B59A90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FEEF3-904C-4FDD-B9A8-43512405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83D2F-386E-4205-9B41-B7D47B7D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09DCB-4428-4393-A0F7-FF4DB1E0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4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6942E-03AC-46BD-9DE0-0B82EF8A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D5C42-3F6D-433B-BF74-11987373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F197A-B9D6-40C6-AF1F-E68CDB81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B29F4-03E8-4024-9CDF-25FFB65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794AF-B4CD-4D33-9965-C84B9AC8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1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A373C-8EF5-4A48-8130-1F37CE1B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1B071-B08C-4E27-8A48-D5E4D578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327F9-5ADD-4E3C-B5E1-E42F97BA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9FAEE-2AA7-431D-A137-23883BA4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01978-D45B-44EE-B6DA-09AD5E19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2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ED4FB-0817-4E01-B9E4-46B88A4C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5D11A-CF35-43B6-BD3D-0518C6EF7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4B3F9-45C0-4A9C-9C09-D5E8F9CA5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F969E-7F69-43B7-84C6-E11FF3B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9FCCF-060F-4792-865A-E80C33DF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9D826-F4D8-4109-B172-9EED9317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6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0F5AF-D1E1-4192-9F5A-5081ED3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1D0C6-9DF1-4B7A-840C-67A5D521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B4BE41-1C71-4573-94F7-4B76A2F3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D711DF-0B2C-4642-91AB-54E3188E9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9C96DF-9A78-4A99-BE88-427062942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55CED7-4218-4406-875E-FEA2A1E8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8FBD93-94EF-4450-AF58-09DED2C4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6060D0-317E-4EC3-8D51-6D4E6C96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775BE-5870-49A1-8258-FC778289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B94377-ABD1-4242-8B1C-273DACD4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E771E8-A16F-4114-896C-72A978A8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BA7EB1-D939-4372-9AAF-BDEC4CF7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9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581232-0B5B-4768-BC1F-FCF60D0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E8D33F-FAA0-47F1-A5A2-B079BB52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5742DD-CD5C-40C6-8ABA-06C012DF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183E3-5E61-418B-B39A-B73444A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EF238-C8B8-434F-A325-E0B88777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64DF1-EE2F-40F3-B278-54CA45CDE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A6B5C-F1F2-4143-BD3F-57B8C813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DBD2A-4941-43B6-A250-45715928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FDA7C-E064-4326-9E91-0931688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9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CD553-6E55-417E-AFDE-DCB54C1D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FAE094-3F1C-413B-AD47-E08C7EB29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66ECA-1660-4DEC-A20D-2BF0702E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1A1CE-9C3D-4EFE-B389-E203065C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93B2B-5009-43C4-8357-B985A2DD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2976D-9E6F-4F02-9218-71B7D0FD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8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C48D6E-62DF-441D-9B62-DEEA30D8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ED4A4-66BC-4C00-8314-5BF9D709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F4E41-A3F7-48E5-9FF8-2CFE5CDF3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BE896-19B4-41A3-AD2A-66BCADC2ABD9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78067-69F6-47BD-9BFF-27B9BCC75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399E1-A3A1-4EAB-AE97-0D685FD59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3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A3FFD-ACD8-4FD0-8CB1-0472347C1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67C64-0266-465E-92BC-9434BAA4C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OnAD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013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998536" y="1722162"/>
            <a:ext cx="13567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</a:t>
            </a:r>
            <a:endParaRPr lang="en-US" altLang="ko-KR" sz="1600" dirty="0"/>
          </a:p>
          <a:p>
            <a:r>
              <a:rPr lang="ko-KR" altLang="en-US" sz="1600" dirty="0"/>
              <a:t>시스템</a:t>
            </a:r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45275" y="4084492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710866" y="478327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326809" y="4668880"/>
            <a:ext cx="14888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08377" y="4273714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53117" y="4652052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73968" y="4732446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771479" y="4084492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40334" y="473307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8771479" y="4653624"/>
            <a:ext cx="157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r>
              <a:rPr lang="ko-KR" altLang="en-US" sz="2000" dirty="0"/>
              <a:t> 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771479" y="1964780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8816219" y="2343118"/>
            <a:ext cx="15703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(MongoDB / Redis)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339163" y="360270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6073866">
            <a:off x="8229982" y="216804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AAEDD56-882A-4206-BF0A-C6EE2EE67A5D}"/>
              </a:ext>
            </a:extLst>
          </p:cNvPr>
          <p:cNvSpPr/>
          <p:nvPr/>
        </p:nvSpPr>
        <p:spPr>
          <a:xfrm rot="10800000">
            <a:off x="7076061" y="114515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흐름에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97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853164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9018683" y="4786877"/>
            <a:ext cx="1392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endParaRPr lang="en-US" altLang="ko-KR" sz="2000" dirty="0"/>
          </a:p>
          <a:p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840353" y="1312387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9011837" y="1846841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408297" y="395506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5400000">
            <a:off x="8231250" y="2077901"/>
            <a:ext cx="435006" cy="44832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흐름에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82300" y="2885155"/>
            <a:ext cx="151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 NoSQL query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메타데이터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전처리</a:t>
            </a:r>
            <a:endParaRPr lang="en-US" altLang="ko-KR" sz="1400" dirty="0"/>
          </a:p>
          <a:p>
            <a:pPr algn="ctr"/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6200000">
            <a:off x="7061820" y="2329479"/>
            <a:ext cx="435006" cy="22847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6200000">
            <a:off x="10769767" y="-652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6200000">
            <a:off x="10769768" y="67516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701685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0F9A30C2-8F24-4326-8FBD-CFC95CF2201A}"/>
              </a:ext>
            </a:extLst>
          </p:cNvPr>
          <p:cNvSpPr/>
          <p:nvPr/>
        </p:nvSpPr>
        <p:spPr>
          <a:xfrm>
            <a:off x="8853163" y="3258274"/>
            <a:ext cx="1570375" cy="540779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endParaRPr lang="en-US" altLang="ko-KR" sz="1400" dirty="0"/>
          </a:p>
          <a:p>
            <a:pPr algn="ctr"/>
            <a:r>
              <a:rPr lang="ko-KR" altLang="en-US" sz="1400" dirty="0"/>
              <a:t>통합시스템</a:t>
            </a:r>
            <a:endParaRPr lang="ko-KR" altLang="en-US" dirty="0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0CF0B652-FA6F-4F79-BA34-08315F030839}"/>
              </a:ext>
            </a:extLst>
          </p:cNvPr>
          <p:cNvSpPr/>
          <p:nvPr/>
        </p:nvSpPr>
        <p:spPr>
          <a:xfrm rot="10800000">
            <a:off x="9428805" y="2944050"/>
            <a:ext cx="435006" cy="26127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51C875-5845-428B-81B3-7E117EE65F83}"/>
              </a:ext>
            </a:extLst>
          </p:cNvPr>
          <p:cNvSpPr txBox="1"/>
          <p:nvPr/>
        </p:nvSpPr>
        <p:spPr>
          <a:xfrm>
            <a:off x="9898867" y="4014041"/>
            <a:ext cx="52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557E0530-695A-428D-A8D7-711F73EC1D85}"/>
              </a:ext>
            </a:extLst>
          </p:cNvPr>
          <p:cNvSpPr/>
          <p:nvPr/>
        </p:nvSpPr>
        <p:spPr>
          <a:xfrm rot="16165107">
            <a:off x="10769826" y="1422420"/>
            <a:ext cx="432923" cy="4463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0BAFAB-FC97-4C04-8E18-8D5A79123E11}"/>
              </a:ext>
            </a:extLst>
          </p:cNvPr>
          <p:cNvSpPr txBox="1"/>
          <p:nvPr/>
        </p:nvSpPr>
        <p:spPr>
          <a:xfrm>
            <a:off x="11127589" y="1392061"/>
            <a:ext cx="109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통합 데이터</a:t>
            </a:r>
            <a:endParaRPr lang="en-US" altLang="ko-KR" sz="1200" dirty="0"/>
          </a:p>
          <a:p>
            <a:r>
              <a:rPr lang="en-US" altLang="ko-KR" sz="1200" dirty="0"/>
              <a:t>Merged data</a:t>
            </a: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661B9526-BA6C-4728-A670-FCC65E48DA32}"/>
              </a:ext>
            </a:extLst>
          </p:cNvPr>
          <p:cNvSpPr/>
          <p:nvPr/>
        </p:nvSpPr>
        <p:spPr>
          <a:xfrm rot="5400000">
            <a:off x="7062109" y="1264280"/>
            <a:ext cx="496807" cy="29830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791023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8791023" y="5025472"/>
            <a:ext cx="157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r>
              <a:rPr lang="ko-KR" altLang="en-US" sz="2000" dirty="0"/>
              <a:t> 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771479" y="1964780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8942963" y="2499234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343747" y="3719389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6073866">
            <a:off x="8229982" y="216804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AAEDD56-882A-4206-BF0A-C6EE2EE67A5D}"/>
              </a:ext>
            </a:extLst>
          </p:cNvPr>
          <p:cNvSpPr/>
          <p:nvPr/>
        </p:nvSpPr>
        <p:spPr>
          <a:xfrm rot="10800000">
            <a:off x="7076061" y="114515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하드웨어 구조에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99261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메타데이터</a:t>
            </a:r>
            <a:endParaRPr lang="en-US" altLang="ko-KR" sz="1400" dirty="0"/>
          </a:p>
          <a:p>
            <a:r>
              <a:rPr lang="ko-KR" altLang="en-US" sz="1400" dirty="0" err="1"/>
              <a:t>전처리</a:t>
            </a:r>
            <a:endParaRPr lang="en-US" altLang="ko-KR" sz="1400" dirty="0"/>
          </a:p>
          <a:p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5803666">
            <a:off x="7125910" y="2142384"/>
            <a:ext cx="435006" cy="251294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4236012">
            <a:off x="10769767" y="4674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4236012">
            <a:off x="10769768" y="72843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600868"/>
            <a:ext cx="104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채팅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1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791023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8791023" y="5025472"/>
            <a:ext cx="157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r>
              <a:rPr lang="ko-KR" altLang="en-US" sz="2000" dirty="0"/>
              <a:t> 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771479" y="1964780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8942963" y="2499234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343747" y="3719389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6073866">
            <a:off x="8229982" y="216804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AAEDD56-882A-4206-BF0A-C6EE2EE67A5D}"/>
              </a:ext>
            </a:extLst>
          </p:cNvPr>
          <p:cNvSpPr/>
          <p:nvPr/>
        </p:nvSpPr>
        <p:spPr>
          <a:xfrm rot="10800000">
            <a:off x="7076061" y="114515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비즈니스 모델에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99261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메타데이터</a:t>
            </a:r>
            <a:endParaRPr lang="en-US" altLang="ko-KR" sz="1400" dirty="0"/>
          </a:p>
          <a:p>
            <a:r>
              <a:rPr lang="ko-KR" altLang="en-US" sz="1400" dirty="0" err="1"/>
              <a:t>전처리</a:t>
            </a:r>
            <a:endParaRPr lang="en-US" altLang="ko-KR" sz="1400" dirty="0"/>
          </a:p>
          <a:p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5803666">
            <a:off x="7125910" y="2142384"/>
            <a:ext cx="435006" cy="251294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4236012">
            <a:off x="10769767" y="4674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4236012">
            <a:off x="10769768" y="72843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600868"/>
            <a:ext cx="104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채팅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9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356</Words>
  <Application>Microsoft Office PowerPoint</Application>
  <PresentationFormat>와이드스크린</PresentationFormat>
  <Paragraphs>173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시스템 구성도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구성도</dc:title>
  <dc:creator>onad02</dc:creator>
  <cp:lastModifiedBy>onad02</cp:lastModifiedBy>
  <cp:revision>24</cp:revision>
  <dcterms:created xsi:type="dcterms:W3CDTF">2019-01-15T05:52:56Z</dcterms:created>
  <dcterms:modified xsi:type="dcterms:W3CDTF">2019-01-15T10:09:25Z</dcterms:modified>
</cp:coreProperties>
</file>