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7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6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9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2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0CC6-C7F6-40B6-8117-DB00D1DD4B5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45E3-E49D-4A15-AA85-AEFC0086A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/>
          <p:nvPr/>
        </p:nvCxnSpPr>
        <p:spPr>
          <a:xfrm>
            <a:off x="8453555" y="4015098"/>
            <a:ext cx="9244" cy="335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263520" y="488278"/>
            <a:ext cx="2815" cy="51593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06132"/>
              </p:ext>
            </p:extLst>
          </p:nvPr>
        </p:nvGraphicFramePr>
        <p:xfrm>
          <a:off x="86121" y="411338"/>
          <a:ext cx="235924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9247">
                  <a:extLst>
                    <a:ext uri="{9D8B030D-6E8A-4147-A177-3AD203B41FA5}">
                      <a16:colId xmlns:a16="http://schemas.microsoft.com/office/drawing/2014/main" val="1204371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유튜버</a:t>
                      </a:r>
                      <a:r>
                        <a:rPr lang="ko-KR" altLang="en-US" dirty="0" smtClean="0"/>
                        <a:t> 채널 고유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6053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5127"/>
              </p:ext>
            </p:extLst>
          </p:nvPr>
        </p:nvGraphicFramePr>
        <p:xfrm>
          <a:off x="55737" y="1844206"/>
          <a:ext cx="1067391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7391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파라미터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48018"/>
              </p:ext>
            </p:extLst>
          </p:nvPr>
        </p:nvGraphicFramePr>
        <p:xfrm>
          <a:off x="55737" y="1491752"/>
          <a:ext cx="106739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91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API </a:t>
                      </a:r>
                      <a:r>
                        <a:rPr lang="ko-KR" altLang="en-US" sz="1050" dirty="0" smtClean="0"/>
                        <a:t>종류</a:t>
                      </a:r>
                      <a:endParaRPr lang="ko-KR" altLang="en-US" sz="105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2181"/>
              </p:ext>
            </p:extLst>
          </p:nvPr>
        </p:nvGraphicFramePr>
        <p:xfrm>
          <a:off x="55737" y="2189040"/>
          <a:ext cx="1067391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7391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획득할 데이터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4926"/>
              </p:ext>
            </p:extLst>
          </p:nvPr>
        </p:nvGraphicFramePr>
        <p:xfrm>
          <a:off x="55738" y="1139298"/>
          <a:ext cx="1067390" cy="251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7390">
                  <a:extLst>
                    <a:ext uri="{9D8B030D-6E8A-4147-A177-3AD203B41FA5}">
                      <a16:colId xmlns:a16="http://schemas.microsoft.com/office/drawing/2014/main" val="1204371326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분류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60536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flipV="1">
            <a:off x="1276967" y="1327751"/>
            <a:ext cx="860056" cy="12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78880"/>
              </p:ext>
            </p:extLst>
          </p:nvPr>
        </p:nvGraphicFramePr>
        <p:xfrm>
          <a:off x="2197280" y="1160111"/>
          <a:ext cx="148101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6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search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76502"/>
              </p:ext>
            </p:extLst>
          </p:nvPr>
        </p:nvGraphicFramePr>
        <p:xfrm>
          <a:off x="2197281" y="1449670"/>
          <a:ext cx="148101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101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동영상 고유 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88168"/>
              </p:ext>
            </p:extLst>
          </p:nvPr>
        </p:nvGraphicFramePr>
        <p:xfrm>
          <a:off x="4815083" y="1193969"/>
          <a:ext cx="5180256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256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93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동영상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88464"/>
              </p:ext>
            </p:extLst>
          </p:nvPr>
        </p:nvGraphicFramePr>
        <p:xfrm>
          <a:off x="4793272" y="1701876"/>
          <a:ext cx="709591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95910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7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라이브 스트리밍 동영상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6997"/>
              </p:ext>
            </p:extLst>
          </p:nvPr>
        </p:nvGraphicFramePr>
        <p:xfrm>
          <a:off x="4801800" y="2067307"/>
          <a:ext cx="552974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742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videos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46400"/>
              </p:ext>
            </p:extLst>
          </p:nvPr>
        </p:nvGraphicFramePr>
        <p:xfrm>
          <a:off x="4793272" y="3024498"/>
          <a:ext cx="552974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744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commentThread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92648"/>
              </p:ext>
            </p:extLst>
          </p:nvPr>
        </p:nvGraphicFramePr>
        <p:xfrm>
          <a:off x="4801798" y="2392756"/>
          <a:ext cx="1792259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2259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snippet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718963" y="1250620"/>
            <a:ext cx="63086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분류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16102"/>
              </p:ext>
            </p:extLst>
          </p:nvPr>
        </p:nvGraphicFramePr>
        <p:xfrm>
          <a:off x="4801798" y="2674606"/>
          <a:ext cx="1792259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2259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statistics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57489"/>
              </p:ext>
            </p:extLst>
          </p:nvPr>
        </p:nvGraphicFramePr>
        <p:xfrm>
          <a:off x="6594057" y="2386196"/>
          <a:ext cx="373748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8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설명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카테고리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썸네일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8930"/>
              </p:ext>
            </p:extLst>
          </p:nvPr>
        </p:nvGraphicFramePr>
        <p:xfrm>
          <a:off x="6594058" y="2674606"/>
          <a:ext cx="373748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좋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싫어요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즐겨찾기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총 댓글 수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1137"/>
              </p:ext>
            </p:extLst>
          </p:nvPr>
        </p:nvGraphicFramePr>
        <p:xfrm>
          <a:off x="4793272" y="3359778"/>
          <a:ext cx="1792259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2259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snippet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79361"/>
              </p:ext>
            </p:extLst>
          </p:nvPr>
        </p:nvGraphicFramePr>
        <p:xfrm>
          <a:off x="6585531" y="3359778"/>
          <a:ext cx="373748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댓글 내용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닉네임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댓글의 좋아요 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댓글 작성 시간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스트리머가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좋아요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를 누른 댓글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댓글 작성자의 채널 고유 </a:t>
                      </a:r>
                      <a:r>
                        <a:rPr lang="en-US" altLang="ko-KR" sz="1400" baseline="0" dirty="0" smtClean="0"/>
                        <a:t>ID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8367" y="3842212"/>
            <a:ext cx="2300287" cy="21551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71300"/>
              </p:ext>
            </p:extLst>
          </p:nvPr>
        </p:nvGraphicFramePr>
        <p:xfrm>
          <a:off x="6594057" y="4350378"/>
          <a:ext cx="37374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486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subscriptions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86660"/>
              </p:ext>
            </p:extLst>
          </p:nvPr>
        </p:nvGraphicFramePr>
        <p:xfrm>
          <a:off x="6585531" y="4689409"/>
          <a:ext cx="1792259" cy="727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2259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7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snippet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3093"/>
              </p:ext>
            </p:extLst>
          </p:nvPr>
        </p:nvGraphicFramePr>
        <p:xfrm>
          <a:off x="8377790" y="4685657"/>
          <a:ext cx="1945226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5226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709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구독 채널의</a:t>
                      </a:r>
                      <a:r>
                        <a:rPr lang="ko-KR" altLang="en-US" sz="1400" baseline="0" dirty="0" smtClean="0"/>
                        <a:t> 이름</a:t>
                      </a:r>
                      <a:r>
                        <a:rPr lang="en-US" altLang="ko-KR" sz="1400" baseline="0" dirty="0" smtClean="0"/>
                        <a:t>∙   </a:t>
                      </a:r>
                      <a:r>
                        <a:rPr lang="ko-KR" altLang="en-US" sz="1400" baseline="0" dirty="0" smtClean="0"/>
                        <a:t>설명</a:t>
                      </a:r>
                      <a:r>
                        <a:rPr lang="en-US" altLang="ko-KR" sz="1400" baseline="0" dirty="0" smtClean="0"/>
                        <a:t>∙</a:t>
                      </a:r>
                      <a:r>
                        <a:rPr lang="ko-KR" altLang="en-US" sz="1400" baseline="0" dirty="0" smtClean="0"/>
                        <a:t>고유</a:t>
                      </a:r>
                      <a:r>
                        <a:rPr lang="en-US" altLang="ko-KR" sz="1400" baseline="0" dirty="0" smtClean="0"/>
                        <a:t>ID</a:t>
                      </a:r>
                      <a:r>
                        <a:rPr lang="en-US" altLang="ko-KR" sz="1400" baseline="0" dirty="0" smtClean="0"/>
                        <a:t>∙ </a:t>
                      </a:r>
                      <a:r>
                        <a:rPr lang="ko-KR" altLang="en-US" sz="1400" baseline="0" dirty="0" smtClean="0"/>
                        <a:t>구독   날짜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실제 구독 비율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cxnSp>
        <p:nvCxnSpPr>
          <p:cNvPr id="48" name="꺾인 연결선 47"/>
          <p:cNvCxnSpPr/>
          <p:nvPr/>
        </p:nvCxnSpPr>
        <p:spPr>
          <a:xfrm>
            <a:off x="3807226" y="1563425"/>
            <a:ext cx="878136" cy="2785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42988"/>
              </p:ext>
            </p:extLst>
          </p:nvPr>
        </p:nvGraphicFramePr>
        <p:xfrm>
          <a:off x="55736" y="2533874"/>
          <a:ext cx="1067391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7391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크롤러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66169"/>
              </p:ext>
            </p:extLst>
          </p:nvPr>
        </p:nvGraphicFramePr>
        <p:xfrm>
          <a:off x="10414569" y="2067307"/>
          <a:ext cx="1777431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7431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15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라이브 채팅 </a:t>
                      </a:r>
                      <a:r>
                        <a:rPr lang="ko-KR" altLang="en-US" sz="1400" dirty="0" err="1" smtClean="0"/>
                        <a:t>크롤러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34069"/>
              </p:ext>
            </p:extLst>
          </p:nvPr>
        </p:nvGraphicFramePr>
        <p:xfrm>
          <a:off x="10420752" y="2427583"/>
          <a:ext cx="1743388" cy="27495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3388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74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∙ </a:t>
                      </a:r>
                      <a:r>
                        <a:rPr lang="ko-KR" altLang="en-US" sz="1400" dirty="0" smtClean="0"/>
                        <a:t>기본 채팅 데이터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라이브 방송 주기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채팅 로그의</a:t>
                      </a:r>
                      <a:r>
                        <a:rPr lang="ko-KR" altLang="en-US" sz="1400" baseline="0" dirty="0" smtClean="0"/>
                        <a:t> 수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채팅 참가자 수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시청자 분석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단골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뉴비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algn="ctr" latinLnBrk="1"/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∙ </a:t>
                      </a:r>
                      <a:r>
                        <a:rPr lang="ko-KR" altLang="en-US" sz="1400" dirty="0" err="1" smtClean="0"/>
                        <a:t>편집점</a:t>
                      </a:r>
                      <a:r>
                        <a:rPr lang="ko-KR" altLang="en-US" sz="1400" dirty="0" smtClean="0"/>
                        <a:t> 분석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채팅 상승 지점</a:t>
                      </a:r>
                      <a:endParaRPr lang="en-US" altLang="ko-KR" sz="1400" dirty="0" smtClean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감정 분석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283661" y="4057685"/>
            <a:ext cx="190908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작성자 고유 </a:t>
            </a:r>
            <a:r>
              <a:rPr lang="en-US" altLang="ko-KR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ID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5400000">
            <a:off x="9895641" y="1033286"/>
            <a:ext cx="488137" cy="56208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5400000">
            <a:off x="11691837" y="1600645"/>
            <a:ext cx="492653" cy="4519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3808936" y="1327751"/>
            <a:ext cx="879363" cy="23651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363687" y="1754470"/>
            <a:ext cx="0" cy="34226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0414569" y="3837174"/>
            <a:ext cx="1749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245058" y="5635395"/>
            <a:ext cx="860675" cy="12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24149"/>
              </p:ext>
            </p:extLst>
          </p:nvPr>
        </p:nvGraphicFramePr>
        <p:xfrm>
          <a:off x="2197280" y="5428697"/>
          <a:ext cx="6099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696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channels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8797"/>
              </p:ext>
            </p:extLst>
          </p:nvPr>
        </p:nvGraphicFramePr>
        <p:xfrm>
          <a:off x="2197279" y="5763977"/>
          <a:ext cx="2362212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12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snippet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0042"/>
              </p:ext>
            </p:extLst>
          </p:nvPr>
        </p:nvGraphicFramePr>
        <p:xfrm>
          <a:off x="4559491" y="5763977"/>
          <a:ext cx="373748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8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채널 제목 및 설명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채</a:t>
                      </a:r>
                      <a:r>
                        <a:rPr lang="ko-KR" altLang="en-US" sz="1400" baseline="0" dirty="0" smtClean="0"/>
                        <a:t>널 생성 시간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썸네일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86370"/>
              </p:ext>
            </p:extLst>
          </p:nvPr>
        </p:nvGraphicFramePr>
        <p:xfrm>
          <a:off x="2197279" y="6066983"/>
          <a:ext cx="2362212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12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statistics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0405"/>
              </p:ext>
            </p:extLst>
          </p:nvPr>
        </p:nvGraphicFramePr>
        <p:xfrm>
          <a:off x="4559491" y="6066983"/>
          <a:ext cx="373748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8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채널 조회수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구독자 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업로드 동영상 수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00683"/>
              </p:ext>
            </p:extLst>
          </p:nvPr>
        </p:nvGraphicFramePr>
        <p:xfrm>
          <a:off x="2197279" y="6371783"/>
          <a:ext cx="2362212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12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brandingSettings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563"/>
              </p:ext>
            </p:extLst>
          </p:nvPr>
        </p:nvGraphicFramePr>
        <p:xfrm>
          <a:off x="4559491" y="6371783"/>
          <a:ext cx="3737485" cy="30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7485">
                  <a:extLst>
                    <a:ext uri="{9D8B030D-6E8A-4147-A177-3AD203B41FA5}">
                      <a16:colId xmlns:a16="http://schemas.microsoft.com/office/drawing/2014/main" val="141381639"/>
                    </a:ext>
                  </a:extLst>
                </a:gridCol>
              </a:tblGrid>
              <a:tr h="28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채널 키워드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검색유도단어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5772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7492474" y="-23794"/>
            <a:ext cx="4732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유튜브 데이터 수집 계획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0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161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휴먼모음T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13</cp:revision>
  <dcterms:created xsi:type="dcterms:W3CDTF">2018-12-20T10:04:33Z</dcterms:created>
  <dcterms:modified xsi:type="dcterms:W3CDTF">2018-12-21T04:54:02Z</dcterms:modified>
</cp:coreProperties>
</file>