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notesMasterIdLst>
    <p:notesMasterId r:id="rId9"/>
  </p:notesMasterIdLst>
  <p:handoutMasterIdLst>
    <p:handoutMasterId r:id="rId10"/>
  </p:handoutMasterIdLst>
  <p:sldIdLst>
    <p:sldId id="573" r:id="rId5"/>
    <p:sldId id="553" r:id="rId6"/>
    <p:sldId id="574" r:id="rId7"/>
    <p:sldId id="5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D3F2"/>
    <a:srgbClr val="FFFFFF"/>
    <a:srgbClr val="BBC0C3"/>
    <a:srgbClr val="D6D9DB"/>
    <a:srgbClr val="F26B43"/>
    <a:srgbClr val="6B7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97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11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E4ECDB-78FF-D04C-9EE9-AA88B58856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6E9AE-5DF4-A140-AFA1-76C98AD1B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2960-6D82-994E-A35E-B4F4CF87B9C6}" type="datetimeFigureOut">
              <a:rPr lang="en-US" smtClean="0">
                <a:latin typeface="Century Gothic" panose="020B0502020202020204" pitchFamily="34" charset="0"/>
              </a:rPr>
              <a:t>9/24/2019</a:t>
            </a:fld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6202F-0D14-EA44-B2DF-2C0BD5416E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7A32B-6943-4F4A-A9AF-F8847FD044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42D46-B041-5249-9D99-DD5AB33F8213}" type="slidenum">
              <a:rPr lang="en-US" smtClean="0">
                <a:latin typeface="Century Gothic" panose="020B0502020202020204" pitchFamily="34" charset="0"/>
              </a:rPr>
              <a:t>‹#›</a:t>
            </a:fld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36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D3D045FC-F76A-401E-A196-DB9D2A460095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63CA58E1-06E4-4332-B0BB-5BCFDDC1C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8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9" rtl="0" eaLnBrk="1" latinLnBrk="0" hangingPunct="1">
      <a:defRPr sz="6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228554" algn="l" defTabSz="457109" rtl="0" eaLnBrk="1" latinLnBrk="0" hangingPunct="1">
      <a:defRPr sz="6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457109" algn="l" defTabSz="457109" rtl="0" eaLnBrk="1" latinLnBrk="0" hangingPunct="1">
      <a:defRPr sz="6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685663" algn="l" defTabSz="457109" rtl="0" eaLnBrk="1" latinLnBrk="0" hangingPunct="1">
      <a:defRPr sz="6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914217" algn="l" defTabSz="457109" rtl="0" eaLnBrk="1" latinLnBrk="0" hangingPunct="1">
      <a:defRPr sz="6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1142771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326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99880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434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1CBD-9603-D244-BE58-917754553BE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10BB5-55C9-B74F-A0B3-45B2D09E2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0671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5517BE5-2C0B-FE4B-98BA-54750F0036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0516" y="724800"/>
            <a:ext cx="3328035" cy="4284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6D5163-6EDE-6D48-9542-9CB70354A022}"/>
              </a:ext>
            </a:extLst>
          </p:cNvPr>
          <p:cNvSpPr/>
          <p:nvPr userDrawn="1"/>
        </p:nvSpPr>
        <p:spPr>
          <a:xfrm>
            <a:off x="950513" y="4168988"/>
            <a:ext cx="4799975" cy="35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6660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9CD-6A36-CA4B-BD3C-77DF6B8324D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1DB4A5-6810-6B45-B1E8-5993FE3A84C7}"/>
              </a:ext>
            </a:extLst>
          </p:cNvPr>
          <p:cNvCxnSpPr>
            <a:cxnSpLocks/>
          </p:cNvCxnSpPr>
          <p:nvPr userDrawn="1"/>
        </p:nvCxnSpPr>
        <p:spPr>
          <a:xfrm>
            <a:off x="314858" y="1485747"/>
            <a:ext cx="29803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219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1CBD-9603-D244-BE58-91775455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A9CD-6A36-CA4B-BD3C-77DF6B8324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022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4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D919DA-F264-BC47-BE23-0E4826561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8586ED-DE5E-47FD-B41F-B50EEF0853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A765A57-784A-4512-881C-938FB29DBC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495601" cy="6858000"/>
          </a:xfrm>
          <a:custGeom>
            <a:avLst/>
            <a:gdLst>
              <a:gd name="connsiteX0" fmla="*/ 6455423 w 12992894"/>
              <a:gd name="connsiteY0" fmla="*/ 0 h 13716000"/>
              <a:gd name="connsiteX1" fmla="*/ 12972534 w 12992894"/>
              <a:gd name="connsiteY1" fmla="*/ 0 h 13716000"/>
              <a:gd name="connsiteX2" fmla="*/ 12975987 w 12992894"/>
              <a:gd name="connsiteY2" fmla="*/ 54497 h 13716000"/>
              <a:gd name="connsiteX3" fmla="*/ 12992894 w 12992894"/>
              <a:gd name="connsiteY3" fmla="*/ 723110 h 13716000"/>
              <a:gd name="connsiteX4" fmla="*/ 335353 w 12992894"/>
              <a:gd name="connsiteY4" fmla="*/ 13711758 h 13716000"/>
              <a:gd name="connsiteX5" fmla="*/ 92 w 12992894"/>
              <a:gd name="connsiteY5" fmla="*/ 13716000 h 13716000"/>
              <a:gd name="connsiteX6" fmla="*/ 0 w 12992894"/>
              <a:gd name="connsiteY6" fmla="*/ 13716000 h 13716000"/>
              <a:gd name="connsiteX7" fmla="*/ 0 w 12992894"/>
              <a:gd name="connsiteY7" fmla="*/ 7219555 h 13716000"/>
              <a:gd name="connsiteX8" fmla="*/ 334306 w 12992894"/>
              <a:gd name="connsiteY8" fmla="*/ 7211102 h 13716000"/>
              <a:gd name="connsiteX9" fmla="*/ 6496446 w 12992894"/>
              <a:gd name="connsiteY9" fmla="*/ 723110 h 13716000"/>
              <a:gd name="connsiteX10" fmla="*/ 6462906 w 12992894"/>
              <a:gd name="connsiteY10" fmla="*/ 58886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92894" h="13716000">
                <a:moveTo>
                  <a:pt x="6455423" y="0"/>
                </a:moveTo>
                <a:lnTo>
                  <a:pt x="12972534" y="0"/>
                </a:lnTo>
                <a:lnTo>
                  <a:pt x="12975987" y="54497"/>
                </a:lnTo>
                <a:cubicBezTo>
                  <a:pt x="12987213" y="275951"/>
                  <a:pt x="12992894" y="498867"/>
                  <a:pt x="12992894" y="723110"/>
                </a:cubicBezTo>
                <a:cubicBezTo>
                  <a:pt x="12992894" y="7786766"/>
                  <a:pt x="7356143" y="13533885"/>
                  <a:pt x="335353" y="13711758"/>
                </a:cubicBezTo>
                <a:lnTo>
                  <a:pt x="92" y="13716000"/>
                </a:lnTo>
                <a:lnTo>
                  <a:pt x="0" y="13716000"/>
                </a:lnTo>
                <a:lnTo>
                  <a:pt x="0" y="7219555"/>
                </a:lnTo>
                <a:lnTo>
                  <a:pt x="334306" y="7211102"/>
                </a:lnTo>
                <a:cubicBezTo>
                  <a:pt x="3766833" y="7037107"/>
                  <a:pt x="6496446" y="4198877"/>
                  <a:pt x="6496446" y="723110"/>
                </a:cubicBezTo>
                <a:cubicBezTo>
                  <a:pt x="6496446" y="498867"/>
                  <a:pt x="6485085" y="277278"/>
                  <a:pt x="6462906" y="5888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F8167-C52C-654E-9A10-6F5994818E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55F3B0-BD63-7A4B-898B-52F3C54B9D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98A9CD-6A36-CA4B-BD3C-77DF6B8324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2849BFC-C10A-A243-BA9E-722B5E18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109" y="546050"/>
            <a:ext cx="4916163" cy="132556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ACB53BC-F6AD-6D4A-9BCF-E384CF6923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77108" y="2013284"/>
            <a:ext cx="4916163" cy="4206542"/>
          </a:xfrm>
        </p:spPr>
        <p:txBody>
          <a:bodyPr>
            <a:normAutofit/>
          </a:bodyPr>
          <a:lstStyle>
            <a:lvl1pPr marL="206334" indent="-206334">
              <a:tabLst/>
              <a:defRPr sz="1600"/>
            </a:lvl1pPr>
            <a:lvl2pPr marL="404732" indent="-174590">
              <a:tabLst/>
              <a:defRPr sz="1200"/>
            </a:lvl2pPr>
            <a:lvl3pPr marL="690424" indent="-230141">
              <a:tabLst/>
              <a:defRPr sz="900"/>
            </a:lvl3pPr>
            <a:lvl4pPr marL="920566" indent="-230141">
              <a:tabLst/>
              <a:defRPr sz="800"/>
            </a:lvl4pPr>
            <a:lvl5pPr marL="920566" indent="-230141">
              <a:tabLst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3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ABAF96DC-481F-F94A-812C-314FC544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709" y="653612"/>
            <a:ext cx="6269677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4DD323A-50A2-C147-98CD-40325B3DB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5673" y="2073106"/>
            <a:ext cx="6530343" cy="4131286"/>
          </a:xfrm>
        </p:spPr>
        <p:txBody>
          <a:bodyPr>
            <a:normAutofit/>
          </a:bodyPr>
          <a:lstStyle>
            <a:lvl1pPr marL="143640" indent="-143640">
              <a:tabLst/>
              <a:defRPr sz="1400"/>
            </a:lvl1pPr>
            <a:lvl2pPr marL="346800" indent="-107928">
              <a:tabLst/>
              <a:defRPr sz="1000"/>
            </a:lvl2pPr>
            <a:lvl3pPr marL="574560" indent="-107928">
              <a:tabLst/>
              <a:defRPr sz="800"/>
            </a:lvl3pPr>
            <a:lvl4pPr marL="832477" indent="-149989">
              <a:tabLst/>
              <a:defRPr sz="700"/>
            </a:lvl4pPr>
            <a:lvl5pPr marL="832477" indent="-149989">
              <a:tabLst/>
              <a:defRPr sz="7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1443FEC-F4D8-F242-AC3E-38F6C3B887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51186" y="6356350"/>
            <a:ext cx="2743200" cy="365125"/>
          </a:xfrm>
        </p:spPr>
        <p:txBody>
          <a:bodyPr/>
          <a:lstStyle/>
          <a:p>
            <a:fld id="{AB98A9CD-6A36-CA4B-BD3C-77DF6B83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2361" y="219211"/>
            <a:ext cx="11575303" cy="108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61" y="1679710"/>
            <a:ext cx="11632660" cy="443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702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A9CD-6A36-CA4B-BD3C-77DF6B8324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9327B0-1BF8-FA44-AAB5-E42929B3E7F6}"/>
              </a:ext>
            </a:extLst>
          </p:cNvPr>
          <p:cNvCxnSpPr>
            <a:cxnSpLocks/>
          </p:cNvCxnSpPr>
          <p:nvPr userDrawn="1"/>
        </p:nvCxnSpPr>
        <p:spPr>
          <a:xfrm>
            <a:off x="11907683" y="6345645"/>
            <a:ext cx="0" cy="3758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5" r:id="rId4"/>
    <p:sldLayoutId id="2147483786" r:id="rId5"/>
    <p:sldLayoutId id="2147483792" r:id="rId6"/>
    <p:sldLayoutId id="2147483683" r:id="rId7"/>
    <p:sldLayoutId id="214748377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912D7D6-795E-2C42-96B1-E3713F116A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7"/>
            <a:ext cx="12190413" cy="68571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6FA97C-5906-0B4C-B838-DEA7C20BDCC6}"/>
              </a:ext>
            </a:extLst>
          </p:cNvPr>
          <p:cNvSpPr/>
          <p:nvPr/>
        </p:nvSpPr>
        <p:spPr>
          <a:xfrm>
            <a:off x="794" y="6687247"/>
            <a:ext cx="12192000" cy="170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C0E2F-B028-754D-BA53-A321D290A1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051"/>
          <a:stretch/>
        </p:blipFill>
        <p:spPr>
          <a:xfrm>
            <a:off x="857" y="4186419"/>
            <a:ext cx="12191937" cy="26711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6CEDF7-20A8-499D-B6E3-16ED7BDDB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0516" y="725153"/>
            <a:ext cx="3328035" cy="428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AEFA97-B1AF-446C-9E9F-8AA1A6DEAACF}"/>
              </a:ext>
            </a:extLst>
          </p:cNvPr>
          <p:cNvSpPr/>
          <p:nvPr/>
        </p:nvSpPr>
        <p:spPr>
          <a:xfrm>
            <a:off x="950513" y="4168891"/>
            <a:ext cx="4799975" cy="351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0119757B-EF2B-4B8F-8AB5-4A730038216C}"/>
              </a:ext>
            </a:extLst>
          </p:cNvPr>
          <p:cNvSpPr txBox="1">
            <a:spLocks/>
          </p:cNvSpPr>
          <p:nvPr/>
        </p:nvSpPr>
        <p:spPr>
          <a:xfrm>
            <a:off x="950513" y="1687291"/>
            <a:ext cx="4799975" cy="2387289"/>
          </a:xfrm>
          <a:prstGeom prst="rect">
            <a:avLst/>
          </a:prstGeom>
        </p:spPr>
        <p:txBody>
          <a:bodyPr vert="horz" lIns="45714" tIns="22857" rIns="45714" bIns="22857" rtlCol="0" anchor="b">
            <a:normAutofit/>
          </a:bodyPr>
          <a:lstStyle>
            <a:lvl1pPr defTabSz="1828800">
              <a:lnSpc>
                <a:spcPct val="90000"/>
              </a:lnSpc>
              <a:spcBef>
                <a:spcPct val="0"/>
              </a:spcBef>
              <a:buNone/>
              <a:defRPr sz="72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 smtClean="0"/>
              <a:t>IC Consumption</a:t>
            </a:r>
            <a:endParaRPr lang="en-US" sz="3599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AA918FA6-8425-49FC-A69E-53B4F8A90FD9}"/>
              </a:ext>
            </a:extLst>
          </p:cNvPr>
          <p:cNvSpPr txBox="1">
            <a:spLocks/>
          </p:cNvSpPr>
          <p:nvPr/>
        </p:nvSpPr>
        <p:spPr>
          <a:xfrm>
            <a:off x="950513" y="4298367"/>
            <a:ext cx="4799975" cy="872342"/>
          </a:xfrm>
          <a:prstGeom prst="rect">
            <a:avLst/>
          </a:prstGeom>
        </p:spPr>
        <p:txBody>
          <a:bodyPr vert="horz" lIns="45714" tIns="22857" rIns="45714" bIns="22857" rtlCol="0">
            <a:normAutofit/>
          </a:bodyPr>
          <a:lstStyle>
            <a:lvl1pPr indent="0" defTabSz="1828800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 defTabSz="18288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/>
            </a:lvl2pPr>
            <a:lvl3pPr marL="914400" indent="0" algn="ctr" defTabSz="18288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/>
            </a:lvl3pPr>
            <a:lvl4pPr marL="1371600" indent="0" algn="ctr" defTabSz="18288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/>
            </a:lvl4pPr>
            <a:lvl5pPr marL="1828800" indent="0" algn="ctr" defTabSz="18288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/>
            </a:lvl5pPr>
            <a:lvl6pPr marL="2286000" indent="0" algn="ctr" defTabSz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6pPr>
            <a:lvl7pPr marL="2743200" indent="0" algn="ctr" defTabSz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7pPr>
            <a:lvl8pPr marL="3200400" indent="0" algn="ctr" defTabSz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8pPr>
            <a:lvl9pPr marL="3657600" indent="0" algn="ctr" defTabSz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200" dirty="0" smtClean="0"/>
              <a:t>2019.9.26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169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3A2D114-DD67-F349-9B76-4BA1C8AFB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" r="4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40C3CB-E5A7-4B99-BB72-ECD0ED759106}"/>
              </a:ext>
            </a:extLst>
          </p:cNvPr>
          <p:cNvSpPr txBox="1"/>
          <p:nvPr/>
        </p:nvSpPr>
        <p:spPr>
          <a:xfrm>
            <a:off x="2240403" y="3198198"/>
            <a:ext cx="7711194" cy="923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999" b="1" dirty="0" smtClean="0">
                <a:solidFill>
                  <a:schemeClr val="bg1"/>
                </a:solidFill>
              </a:rPr>
              <a:t>Test preparation</a:t>
            </a:r>
          </a:p>
          <a:p>
            <a:pPr algn="ctr"/>
            <a:endParaRPr lang="en-US" sz="29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3A2D114-DD67-F349-9B76-4BA1C8AFB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" r="4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40C3CB-E5A7-4B99-BB72-ECD0ED759106}"/>
              </a:ext>
            </a:extLst>
          </p:cNvPr>
          <p:cNvSpPr txBox="1"/>
          <p:nvPr/>
        </p:nvSpPr>
        <p:spPr>
          <a:xfrm>
            <a:off x="2240403" y="3198198"/>
            <a:ext cx="7711194" cy="923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999" b="1" dirty="0" smtClean="0">
                <a:solidFill>
                  <a:schemeClr val="bg1"/>
                </a:solidFill>
              </a:rPr>
              <a:t>Test preparation</a:t>
            </a:r>
          </a:p>
          <a:p>
            <a:pPr algn="ctr"/>
            <a:endParaRPr lang="en-US" sz="29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2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3A2D114-DD67-F349-9B76-4BA1C8AFB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" r="49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5726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ymphany 2018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D12027"/>
      </a:accent1>
      <a:accent2>
        <a:srgbClr val="154679"/>
      </a:accent2>
      <a:accent3>
        <a:srgbClr val="929293"/>
      </a:accent3>
      <a:accent4>
        <a:srgbClr val="CACACA"/>
      </a:accent4>
      <a:accent5>
        <a:srgbClr val="919191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pplemental_Creative_WideSlides_TYM188" id="{006B3C20-2A81-480B-B790-C27F2703E467}" vid="{DD779633-C8F5-4018-AF15-5D0B5666F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C4967FC9791D43AB46BD18D8F4B31D" ma:contentTypeVersion="2" ma:contentTypeDescription="Create a new document." ma:contentTypeScope="" ma:versionID="6cd31e55b5fc52513fa03ca58a34d519">
  <xsd:schema xmlns:xsd="http://www.w3.org/2001/XMLSchema" xmlns:xs="http://www.w3.org/2001/XMLSchema" xmlns:p="http://schemas.microsoft.com/office/2006/metadata/properties" xmlns:ns2="91F5C85E-083E-49B9-AAB6-BE7CEC94C5E3" xmlns:ns3="d282f1bb-5e65-411f-bb17-46432dc02f71" xmlns:ns4="91f5c85e-083e-49b9-aab6-be7cec94c5e3" targetNamespace="http://schemas.microsoft.com/office/2006/metadata/properties" ma:root="true" ma:fieldsID="d26527d7d919ca4ccb1c853b18c47fa2" ns2:_="" ns3:_="" ns4:_="">
    <xsd:import namespace="91F5C85E-083E-49B9-AAB6-BE7CEC94C5E3"/>
    <xsd:import namespace="d282f1bb-5e65-411f-bb17-46432dc02f71"/>
    <xsd:import namespace="91f5c85e-083e-49b9-aab6-be7cec94c5e3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5C85E-083E-49B9-AAB6-BE7CEC94C5E3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description="Additional information about the job" ma:internalName="Description0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2f1bb-5e65-411f-bb17-46432dc02f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5c85e-083e-49b9-aab6-be7cec94c5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91F5C85E-083E-49B9-AAB6-BE7CEC94C5E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5AC7D4-5CA2-43D0-A9A7-0BF6EE7A13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F5C85E-083E-49B9-AAB6-BE7CEC94C5E3"/>
    <ds:schemaRef ds:uri="d282f1bb-5e65-411f-bb17-46432dc02f71"/>
    <ds:schemaRef ds:uri="91f5c85e-083e-49b9-aab6-be7cec94c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6C5DB0-E498-44AC-B6F5-1A9FDE3D8AE4}">
  <ds:schemaRefs>
    <ds:schemaRef ds:uri="http://purl.org/dc/elements/1.1/"/>
    <ds:schemaRef ds:uri="http://schemas.microsoft.com/office/2006/metadata/properties"/>
    <ds:schemaRef ds:uri="d282f1bb-5e65-411f-bb17-46432dc02f71"/>
    <ds:schemaRef ds:uri="http://purl.org/dc/terms/"/>
    <ds:schemaRef ds:uri="91F5C85E-083E-49B9-AAB6-BE7CEC94C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1f5c85e-083e-49b9-aab6-be7cec94c5e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624433-E4EE-4146-B424-559DD0CE4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Tymphany_16-9_SupplementalSlides_TYM188</Template>
  <TotalTime>154</TotalTime>
  <Words>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Tymphany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ZHOU （周傳烽）</dc:creator>
  <cp:lastModifiedBy>Kevin ZHOU （周傳烽）</cp:lastModifiedBy>
  <cp:revision>3</cp:revision>
  <dcterms:created xsi:type="dcterms:W3CDTF">2019-09-24T08:06:44Z</dcterms:created>
  <dcterms:modified xsi:type="dcterms:W3CDTF">2019-09-24T10:41:03Z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0x01010093C4967FC9791D43AB46BD18D8F4B31D</vt:lpwstr>
  </property>
</Properties>
</file>