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Default Extension="png" ContentType="image/png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notesMasterIdLst>
    <p:notesMasterId r:id="rId8"/>
  </p:notesMasterIdLst>
  <p:handoutMasterIdLst>
    <p:handoutMasterId r:id="rId9"/>
  </p:handoutMasterIdLst>
  <p:sldIdLst>
    <p:sldId id="569" r:id="rId5"/>
    <p:sldId id="571" r:id="rId6"/>
    <p:sldId id="5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8D3F2"/>
    <a:srgbClr val="FFFFFF"/>
    <a:srgbClr val="BBC0C3"/>
    <a:srgbClr val="D6D9DB"/>
    <a:srgbClr val="F26B43"/>
    <a:srgbClr val="6B727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1095" autoAdjust="0"/>
  </p:normalViewPr>
  <p:slideViewPr>
    <p:cSldViewPr snapToGrid="0" snapToObjects="1">
      <p:cViewPr>
        <p:scale>
          <a:sx n="91" d="100"/>
          <a:sy n="91" d="100"/>
        </p:scale>
        <p:origin x="-474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DE4ECDB-78FF-D04C-9EE9-AA88B5885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16E9AE-5DF4-A140-AFA1-76C98AD1B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2960-6D82-994E-A35E-B4F4CF87B9C6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26202F-0D14-EA44-B2DF-2C0BD5416E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F7A32B-6943-4F4A-A9AF-F8847FD044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2D46-B041-5249-9D99-DD5AB33F8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5836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045FC-F76A-401E-A196-DB9D2A460095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A58E1-06E4-4332-B0BB-5BCFDDC1C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88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554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109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663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217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2771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326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99880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434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8D20E4-A5C1-D64F-BB51-CD1642DBE5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" y="857"/>
            <a:ext cx="9141714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3270"/>
            <a:ext cx="4438291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2277"/>
            <a:ext cx="7315200" cy="165576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1CBD-9603-D244-BE58-917754553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DAD4DE-A002-234B-872C-B7C2F37EF029}"/>
              </a:ext>
            </a:extLst>
          </p:cNvPr>
          <p:cNvSpPr>
            <a:spLocks noChangeAspect="1"/>
          </p:cNvSpPr>
          <p:nvPr userDrawn="1"/>
        </p:nvSpPr>
        <p:spPr>
          <a:xfrm>
            <a:off x="1143" y="6687736"/>
            <a:ext cx="9141714" cy="170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DD57ACC-6ADB-A947-857F-2416BAD54D54}"/>
              </a:ext>
            </a:extLst>
          </p:cNvPr>
          <p:cNvSpPr/>
          <p:nvPr userDrawn="1"/>
        </p:nvSpPr>
        <p:spPr>
          <a:xfrm>
            <a:off x="712885" y="4168989"/>
            <a:ext cx="443829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6" tIns="17143" rIns="34286" bIns="171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5C6BFA-65DD-A74D-8057-62AEA448A6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61051"/>
          <a:stretch/>
        </p:blipFill>
        <p:spPr>
          <a:xfrm>
            <a:off x="-547" y="4854649"/>
            <a:ext cx="9143953" cy="200335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460466FE-2668-1343-A9DC-32B65FCC45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2888" y="853871"/>
            <a:ext cx="2496026" cy="3212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753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9CD-6A36-CA4B-BD3C-77DF6B8324D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36E233C-8CFD-874E-B09A-945FA027F3C8}"/>
              </a:ext>
            </a:extLst>
          </p:cNvPr>
          <p:cNvCxnSpPr>
            <a:cxnSpLocks/>
          </p:cNvCxnSpPr>
          <p:nvPr userDrawn="1"/>
        </p:nvCxnSpPr>
        <p:spPr>
          <a:xfrm>
            <a:off x="236144" y="1485747"/>
            <a:ext cx="22352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768449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89" y="1602770"/>
            <a:ext cx="4279061" cy="45741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974" y="1602770"/>
            <a:ext cx="4279061" cy="45741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1CBD-9603-D244-BE58-917754553B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8A5AEDBE-F3FD-F641-8C52-C40221B61959}"/>
              </a:ext>
            </a:extLst>
          </p:cNvPr>
          <p:cNvCxnSpPr>
            <a:cxnSpLocks/>
          </p:cNvCxnSpPr>
          <p:nvPr userDrawn="1"/>
        </p:nvCxnSpPr>
        <p:spPr>
          <a:xfrm>
            <a:off x="236144" y="1485747"/>
            <a:ext cx="22352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4800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9CD-6A36-CA4B-BD3C-77DF6B8324D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5BF8FB0-01DC-6E4E-BB6B-165FB9AABA9A}"/>
              </a:ext>
            </a:extLst>
          </p:cNvPr>
          <p:cNvCxnSpPr>
            <a:cxnSpLocks/>
          </p:cNvCxnSpPr>
          <p:nvPr userDrawn="1"/>
        </p:nvCxnSpPr>
        <p:spPr>
          <a:xfrm>
            <a:off x="236144" y="1485747"/>
            <a:ext cx="22352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371488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51" y="0"/>
            <a:ext cx="8694892" cy="84232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9CD-6A36-CA4B-BD3C-77DF6B8324D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BDDFE9F-C6FA-BE45-ADEC-3CE171F619F5}"/>
              </a:ext>
            </a:extLst>
          </p:cNvPr>
          <p:cNvCxnSpPr>
            <a:cxnSpLocks/>
          </p:cNvCxnSpPr>
          <p:nvPr userDrawn="1"/>
        </p:nvCxnSpPr>
        <p:spPr>
          <a:xfrm>
            <a:off x="236144" y="842326"/>
            <a:ext cx="22352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071AC87-3C8F-4B4C-961E-4DCA1303BE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744" y="944563"/>
            <a:ext cx="8695135" cy="53070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73727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90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44" y="457200"/>
            <a:ext cx="3346694" cy="8827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457199"/>
            <a:ext cx="5042647" cy="573107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44" y="1631531"/>
            <a:ext cx="3346694" cy="44874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9CD-6A36-CA4B-BD3C-77DF6B8324D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9DD89428-44DF-F740-9E2D-AE22F98B4BCA}"/>
              </a:ext>
            </a:extLst>
          </p:cNvPr>
          <p:cNvCxnSpPr>
            <a:cxnSpLocks/>
          </p:cNvCxnSpPr>
          <p:nvPr userDrawn="1"/>
        </p:nvCxnSpPr>
        <p:spPr>
          <a:xfrm>
            <a:off x="236144" y="1485747"/>
            <a:ext cx="22352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087593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89" y="253042"/>
            <a:ext cx="8694970" cy="111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89" y="1602769"/>
            <a:ext cx="8694963" cy="457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150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A9CD-6A36-CA4B-BD3C-77DF6B8324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69F0880-2737-9648-A745-857EF66723D6}"/>
              </a:ext>
            </a:extLst>
          </p:cNvPr>
          <p:cNvCxnSpPr>
            <a:cxnSpLocks/>
          </p:cNvCxnSpPr>
          <p:nvPr/>
        </p:nvCxnSpPr>
        <p:spPr>
          <a:xfrm>
            <a:off x="8930762" y="6345645"/>
            <a:ext cx="0" cy="3758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430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0" r:id="rId3"/>
    <p:sldLayoutId id="2147483792" r:id="rId4"/>
    <p:sldLayoutId id="2147483799" r:id="rId5"/>
    <p:sldLayoutId id="2147483793" r:id="rId6"/>
    <p:sldLayoutId id="214748379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F7F44A5C-29EB-D145-804C-1FC6925DB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 Sharing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2DBD4C-85BA-AA41-8B46-3FEB95814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20th, 2019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585523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KEVIN ZHOU-</a:t>
            </a:r>
            <a:r>
              <a:rPr lang="zh-CN" altLang="en-US" sz="1000" dirty="0" smtClean="0">
                <a:solidFill>
                  <a:schemeClr val="bg1"/>
                </a:solidFill>
              </a:rPr>
              <a:t>周传烽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5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F7F44A5C-29EB-D145-804C-1FC6925DB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Q&amp;A</a:t>
            </a:r>
            <a:endParaRPr 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55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F7F44A5C-29EB-D145-804C-1FC6925DB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2DBD4C-85BA-AA41-8B46-3FEB95814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20th, 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585523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KEVIN ZHOU-</a:t>
            </a:r>
            <a:r>
              <a:rPr lang="zh-CN" altLang="en-US" sz="1000" dirty="0" smtClean="0">
                <a:solidFill>
                  <a:schemeClr val="bg1"/>
                </a:solidFill>
              </a:rPr>
              <a:t>周传烽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5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mphany_4-3_PPTemplate_TYM188">
  <a:themeElements>
    <a:clrScheme name="Tymphany 2018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D12027"/>
      </a:accent1>
      <a:accent2>
        <a:srgbClr val="154679"/>
      </a:accent2>
      <a:accent3>
        <a:srgbClr val="929293"/>
      </a:accent3>
      <a:accent4>
        <a:srgbClr val="CACACA"/>
      </a:accent4>
      <a:accent5>
        <a:srgbClr val="91919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簡報4" id="{C73C6D95-3A18-4FFC-93E7-6BEC55F51787}" vid="{E84ECC26-5498-4ACD-8DBE-959DAB8848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91F5C85E-083E-49B9-AAB6-BE7CEC94C5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C4967FC9791D43AB46BD18D8F4B31D" ma:contentTypeVersion="2" ma:contentTypeDescription="Create a new document." ma:contentTypeScope="" ma:versionID="6cd31e55b5fc52513fa03ca58a34d519">
  <xsd:schema xmlns:xsd="http://www.w3.org/2001/XMLSchema" xmlns:xs="http://www.w3.org/2001/XMLSchema" xmlns:p="http://schemas.microsoft.com/office/2006/metadata/properties" xmlns:ns2="91F5C85E-083E-49B9-AAB6-BE7CEC94C5E3" xmlns:ns3="d282f1bb-5e65-411f-bb17-46432dc02f71" xmlns:ns4="91f5c85e-083e-49b9-aab6-be7cec94c5e3" targetNamespace="http://schemas.microsoft.com/office/2006/metadata/properties" ma:root="true" ma:fieldsID="d26527d7d919ca4ccb1c853b18c47fa2" ns2:_="" ns3:_="" ns4:_="">
    <xsd:import namespace="91F5C85E-083E-49B9-AAB6-BE7CEC94C5E3"/>
    <xsd:import namespace="d282f1bb-5e65-411f-bb17-46432dc02f71"/>
    <xsd:import namespace="91f5c85e-083e-49b9-aab6-be7cec94c5e3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5C85E-083E-49B9-AAB6-BE7CEC94C5E3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description="Additional information about the job" ma:internalName="Description0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2f1bb-5e65-411f-bb17-46432dc02f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5c85e-083e-49b9-aab6-be7cec94c5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6C5DB0-E498-44AC-B6F5-1A9FDE3D8AE4}">
  <ds:schemaRefs>
    <ds:schemaRef ds:uri="d282f1bb-5e65-411f-bb17-46432dc02f71"/>
    <ds:schemaRef ds:uri="http://purl.org/dc/terms/"/>
    <ds:schemaRef ds:uri="http://schemas.microsoft.com/office/2006/metadata/properties"/>
    <ds:schemaRef ds:uri="91f5c85e-083e-49b9-aab6-be7cec94c5e3"/>
    <ds:schemaRef ds:uri="http://schemas.microsoft.com/office/2006/documentManagement/types"/>
    <ds:schemaRef ds:uri="91F5C85E-083E-49B9-AAB6-BE7CEC94C5E3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624433-E4EE-4146-B424-559DD0CE4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5AC7D4-5CA2-43D0-A9A7-0BF6EE7A13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F5C85E-083E-49B9-AAB6-BE7CEC94C5E3"/>
    <ds:schemaRef ds:uri="d282f1bb-5e65-411f-bb17-46432dc02f71"/>
    <ds:schemaRef ds:uri="91f5c85e-083e-49b9-aab6-be7cec94c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Tymphany_4-3_PPTemplate_TYM188</Template>
  <TotalTime>641</TotalTime>
  <Words>22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Tymphany_4-3_PPTemplate_TYM188</vt:lpstr>
      <vt:lpstr>MT Sharing</vt:lpstr>
      <vt:lpstr>Q&amp;A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 Sharing</dc:title>
  <dc:creator>xbany</dc:creator>
  <cp:lastModifiedBy>xbany</cp:lastModifiedBy>
  <cp:revision>66</cp:revision>
  <dcterms:created xsi:type="dcterms:W3CDTF">2019-07-20T07:20:04Z</dcterms:created>
  <dcterms:modified xsi:type="dcterms:W3CDTF">2019-07-21T10:31:25Z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0x01010093C4967FC9791D43AB46BD18D8F4B31D</vt:lpwstr>
  </property>
</Properties>
</file>