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B9A7-433A-40F3-B879-3546CFDE287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750-EAE0-4D24-B10F-96BB14F51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05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B9A7-433A-40F3-B879-3546CFDE287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750-EAE0-4D24-B10F-96BB14F51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05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B9A7-433A-40F3-B879-3546CFDE287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750-EAE0-4D24-B10F-96BB14F51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39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B9A7-433A-40F3-B879-3546CFDE287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750-EAE0-4D24-B10F-96BB14F51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3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B9A7-433A-40F3-B879-3546CFDE287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750-EAE0-4D24-B10F-96BB14F51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3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B9A7-433A-40F3-B879-3546CFDE287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750-EAE0-4D24-B10F-96BB14F51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8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B9A7-433A-40F3-B879-3546CFDE287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750-EAE0-4D24-B10F-96BB14F51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4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B9A7-433A-40F3-B879-3546CFDE287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750-EAE0-4D24-B10F-96BB14F51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8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B9A7-433A-40F3-B879-3546CFDE287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750-EAE0-4D24-B10F-96BB14F51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80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B9A7-433A-40F3-B879-3546CFDE287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750-EAE0-4D24-B10F-96BB14F51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5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B9A7-433A-40F3-B879-3546CFDE287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750-EAE0-4D24-B10F-96BB14F51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7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FB9A7-433A-40F3-B879-3546CFDE287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39750-EAE0-4D24-B10F-96BB14F51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44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68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136375" y="2426159"/>
            <a:ext cx="486929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</a:t>
            </a:r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</a:t>
            </a:r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L</a:t>
            </a:r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</a:t>
            </a:r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</a:t>
            </a:r>
            <a:endParaRPr lang="en-US" altLang="ko-KR" sz="9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820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김찬우/음성처리Lab(SR)/상무/삼성전자</dc:creator>
  <cp:lastModifiedBy>김찬우/음성처리Lab(SR)/상무/삼성전자</cp:lastModifiedBy>
  <cp:revision>1</cp:revision>
  <dcterms:created xsi:type="dcterms:W3CDTF">2021-08-16T05:54:22Z</dcterms:created>
  <dcterms:modified xsi:type="dcterms:W3CDTF">2021-08-16T06:02:05Z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