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1"/>
  </p:notesMasterIdLst>
  <p:sldIdLst>
    <p:sldId id="256" r:id="rId6"/>
    <p:sldId id="299" r:id="rId7"/>
    <p:sldId id="257" r:id="rId8"/>
    <p:sldId id="294" r:id="rId9"/>
    <p:sldId id="258" r:id="rId10"/>
    <p:sldId id="259" r:id="rId11"/>
    <p:sldId id="281" r:id="rId12"/>
    <p:sldId id="296" r:id="rId13"/>
    <p:sldId id="297" r:id="rId14"/>
    <p:sldId id="290" r:id="rId15"/>
    <p:sldId id="291" r:id="rId16"/>
    <p:sldId id="260" r:id="rId17"/>
    <p:sldId id="261" r:id="rId18"/>
    <p:sldId id="292" r:id="rId19"/>
    <p:sldId id="29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765" autoAdjust="0"/>
    <p:restoredTop sz="94660"/>
  </p:normalViewPr>
  <p:slideViewPr>
    <p:cSldViewPr>
      <p:cViewPr>
        <p:scale>
          <a:sx n="100" d="100"/>
          <a:sy n="100" d="100"/>
        </p:scale>
        <p:origin x="-6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053F0-AD3C-4493-9E25-DC5D4017B310}" type="datetimeFigureOut">
              <a:rPr lang="zh-CN" altLang="en-US" smtClean="0"/>
              <a:pPr/>
              <a:t>2015/6/12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7E843-B412-4D51-AE6D-32E17AB1C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BD9333-BEB9-4389-B8D4-8D69866E9D73}" type="datetimeFigureOut">
              <a:rPr lang="zh-CN" altLang="en-US" smtClean="0"/>
              <a:pPr/>
              <a:t>2015/6/12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37F52C-A6E4-4BE6-A487-CCE35413DF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BD9333-BEB9-4389-B8D4-8D69866E9D73}" type="datetimeFigureOut">
              <a:rPr lang="zh-CN" altLang="en-US" smtClean="0"/>
              <a:pPr/>
              <a:t>2015/6/12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37F52C-A6E4-4BE6-A487-CCE35413DF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BD9333-BEB9-4389-B8D4-8D69866E9D73}" type="datetimeFigureOut">
              <a:rPr lang="zh-CN" altLang="en-US" smtClean="0"/>
              <a:pPr/>
              <a:t>2015/6/12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37F52C-A6E4-4BE6-A487-CCE35413DF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BD9333-BEB9-4389-B8D4-8D69866E9D73}" type="datetimeFigureOut">
              <a:rPr lang="zh-CN" altLang="en-US" smtClean="0"/>
              <a:pPr/>
              <a:t>2015/6/12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37F52C-A6E4-4BE6-A487-CCE35413DF9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BD9333-BEB9-4389-B8D4-8D69866E9D73}" type="datetimeFigureOut">
              <a:rPr lang="zh-CN" altLang="en-US" smtClean="0"/>
              <a:pPr/>
              <a:t>2015/6/12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37F52C-A6E4-4BE6-A487-CCE35413DF9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BD9333-BEB9-4389-B8D4-8D69866E9D73}" type="datetimeFigureOut">
              <a:rPr lang="zh-CN" altLang="en-US" smtClean="0"/>
              <a:pPr/>
              <a:t>2015/6/12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37F52C-A6E4-4BE6-A487-CCE35413DF9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BD9333-BEB9-4389-B8D4-8D69866E9D73}" type="datetimeFigureOut">
              <a:rPr lang="zh-CN" altLang="en-US" smtClean="0"/>
              <a:pPr/>
              <a:t>2015/6/12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37F52C-A6E4-4BE6-A487-CCE35413DF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BD9333-BEB9-4389-B8D4-8D69866E9D73}" type="datetimeFigureOut">
              <a:rPr lang="zh-CN" altLang="en-US" smtClean="0"/>
              <a:pPr/>
              <a:t>2015/6/12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37F52C-A6E4-4BE6-A487-CCE35413DF9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BD9333-BEB9-4389-B8D4-8D69866E9D73}" type="datetimeFigureOut">
              <a:rPr lang="zh-CN" altLang="en-US" smtClean="0"/>
              <a:pPr/>
              <a:t>2015/6/12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37F52C-A6E4-4BE6-A487-CCE35413DF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FBD9333-BEB9-4389-B8D4-8D69866E9D73}" type="datetimeFigureOut">
              <a:rPr lang="zh-CN" altLang="en-US" smtClean="0"/>
              <a:pPr/>
              <a:t>2015/6/12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37F52C-A6E4-4BE6-A487-CCE35413DF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BD9333-BEB9-4389-B8D4-8D69866E9D73}" type="datetimeFigureOut">
              <a:rPr lang="zh-CN" altLang="en-US" smtClean="0"/>
              <a:pPr/>
              <a:t>2015/6/12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37F52C-A6E4-4BE6-A487-CCE35413DF9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FBD9333-BEB9-4389-B8D4-8D69866E9D73}" type="datetimeFigureOut">
              <a:rPr lang="zh-CN" altLang="en-US" smtClean="0"/>
              <a:pPr/>
              <a:t>2015/6/12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37F52C-A6E4-4BE6-A487-CCE35413DF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word</a:t>
            </a:r>
            <a:r>
              <a:rPr lang="zh-CN" altLang="en-US" dirty="0" smtClean="0"/>
              <a:t>基本应用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刷新目录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611560" y="1412777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zh-CN" dirty="0" smtClean="0"/>
              <a:t>完成文档内容的修改</a:t>
            </a:r>
            <a:r>
              <a:rPr lang="en-US" altLang="zh-CN" dirty="0" smtClean="0"/>
              <a:t>/</a:t>
            </a:r>
            <a:r>
              <a:rPr lang="zh-CN" altLang="zh-CN" dirty="0" smtClean="0"/>
              <a:t>调整后，将鼠标移到目录中间按鼠标右键，在弹出窗口中选择“更新域”，再选择“更新整个目录”，刷新文档目录为最新目录章节。</a:t>
            </a:r>
            <a:endParaRPr lang="zh-CN" altLang="zh-C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564904"/>
            <a:ext cx="4347562" cy="300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068960"/>
            <a:ext cx="262109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清除模板内的说明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611560" y="1412776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zh-CN" dirty="0" smtClean="0"/>
              <a:t>完成模板内容填写后，应删除该模板每一节中原有的备注或说明。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6444208" y="2996952"/>
            <a:ext cx="999838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×</a:t>
            </a:r>
            <a:endParaRPr lang="zh-CN" alt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16216" y="4941168"/>
            <a:ext cx="5982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√</a:t>
            </a:r>
            <a:endParaRPr lang="zh-CN" altLang="en-U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916832"/>
            <a:ext cx="3413549" cy="217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4509120"/>
            <a:ext cx="3643379" cy="206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6856" y="1484784"/>
            <a:ext cx="8229600" cy="1080120"/>
          </a:xfrm>
        </p:spPr>
        <p:txBody>
          <a:bodyPr>
            <a:normAutofit/>
          </a:bodyPr>
          <a:lstStyle/>
          <a:p>
            <a:r>
              <a:rPr lang="zh-CN" altLang="zh-CN" sz="1800" dirty="0" smtClean="0"/>
              <a:t>当对文档进行第二次修订时，必须采取修订模式进行文档修改，文档内将会标识出修订的内容，方便评审人员清晰查看修订内容，进行评审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文档修订前后规范</a:t>
            </a:r>
            <a:endParaRPr lang="zh-CN" altLang="zh-CN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395536" y="4437112"/>
            <a:ext cx="8229600" cy="6480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文档通过评审后需接受所有修订信息，并撤消修订模式。</a:t>
            </a:r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204864"/>
            <a:ext cx="38385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869160"/>
            <a:ext cx="3267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867551"/>
          </a:xfrm>
        </p:spPr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" pitchFamily="2" charset="2"/>
              <a:buChar char="l"/>
            </a:pPr>
            <a:r>
              <a:rPr lang="zh-CN" altLang="zh-CN" sz="1800" dirty="0" smtClean="0"/>
              <a:t>完成模板内容填写后，检查首页、页眉与版本修订历史记录三个地方，确保标题及文档名称、版本和日期符合项目现状且保持一致。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检查并保证文档固定内容的一致性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539552" y="2636912"/>
            <a:ext cx="8040208" cy="3312368"/>
            <a:chOff x="683568" y="2636912"/>
            <a:chExt cx="8040208" cy="3312368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3888" y="2636912"/>
              <a:ext cx="4752528" cy="480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3888" y="4221088"/>
              <a:ext cx="5159888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3568" y="2708920"/>
              <a:ext cx="2238980" cy="320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" name="直接连接符 7"/>
            <p:cNvCxnSpPr/>
            <p:nvPr/>
          </p:nvCxnSpPr>
          <p:spPr>
            <a:xfrm flipV="1">
              <a:off x="2195736" y="4941168"/>
              <a:ext cx="5688632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627784" y="2780928"/>
              <a:ext cx="115212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2411760" y="4941168"/>
              <a:ext cx="2664296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2123728" y="2780928"/>
              <a:ext cx="540060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正确定义文档版本号</a:t>
            </a:r>
            <a:endParaRPr lang="zh-CN" altLang="zh-CN" dirty="0"/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323528" y="1484784"/>
            <a:ext cx="7992888" cy="1728192"/>
          </a:xfrm>
        </p:spPr>
        <p:txBody>
          <a:bodyPr>
            <a:noAutofit/>
          </a:bodyPr>
          <a:lstStyle/>
          <a:p>
            <a:r>
              <a:rPr lang="zh-CN" altLang="zh-CN" sz="1800" dirty="0" smtClean="0"/>
              <a:t>首页</a:t>
            </a:r>
            <a:r>
              <a:rPr lang="en-US" altLang="zh-CN" sz="1800" dirty="0" smtClean="0"/>
              <a:t>/</a:t>
            </a:r>
            <a:r>
              <a:rPr lang="zh-CN" altLang="zh-CN" sz="1800" dirty="0" smtClean="0"/>
              <a:t>页眉的版本号为域的形式，修改文档“属性”中定义的版本号，在文档中更新域。</a:t>
            </a:r>
          </a:p>
          <a:p>
            <a:r>
              <a:rPr lang="zh-CN" altLang="zh-CN" sz="1800" dirty="0" smtClean="0"/>
              <a:t>版本修订历史记录的版本号不是域的形式，根据实际情况直接输入进行升级。</a:t>
            </a:r>
          </a:p>
          <a:p>
            <a:r>
              <a:rPr lang="zh-CN" altLang="zh-CN" sz="1800" dirty="0" smtClean="0"/>
              <a:t>文档初始的版本号以及修订文档的版本号应遵循《软件配置管理规范》中“文档版本号定义与晋升规范”章节的要求来定义</a:t>
            </a:r>
            <a:r>
              <a:rPr lang="en-US" altLang="zh-CN" sz="1800" dirty="0" smtClean="0"/>
              <a:t>/</a:t>
            </a:r>
            <a:r>
              <a:rPr lang="zh-CN" altLang="zh-CN" sz="1800" dirty="0" smtClean="0"/>
              <a:t>升级。</a:t>
            </a:r>
            <a:endParaRPr lang="zh-CN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记录文档修订信息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755576" y="1412777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zh-CN" dirty="0" smtClean="0"/>
              <a:t>文档内容修改完后，必须在“文档的版本修订历史记录”章节添加修订信息，正确描述修订日期、作者名称、概括修订内容和修订的版本。</a:t>
            </a:r>
            <a:endParaRPr lang="zh-CN" altLang="zh-C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420888"/>
            <a:ext cx="61055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正确填写文档首页</a:t>
            </a:r>
            <a:endParaRPr lang="en-US" altLang="zh-CN" dirty="0" smtClean="0"/>
          </a:p>
          <a:p>
            <a:r>
              <a:rPr lang="zh-CN" altLang="en-US" dirty="0" smtClean="0"/>
              <a:t>更新文档页眉</a:t>
            </a:r>
            <a:r>
              <a:rPr lang="en-US" altLang="zh-CN" dirty="0" smtClean="0"/>
              <a:t>/</a:t>
            </a:r>
            <a:r>
              <a:rPr lang="zh-CN" altLang="en-US" dirty="0" smtClean="0"/>
              <a:t>页脚</a:t>
            </a:r>
            <a:endParaRPr lang="en-US" altLang="zh-CN" dirty="0" smtClean="0"/>
          </a:p>
          <a:p>
            <a:r>
              <a:rPr lang="zh-CN" altLang="en-US" dirty="0" smtClean="0"/>
              <a:t>统一文档内的标点符号</a:t>
            </a:r>
            <a:endParaRPr lang="en-US" altLang="zh-CN" dirty="0" smtClean="0"/>
          </a:p>
          <a:p>
            <a:r>
              <a:rPr lang="zh-CN" altLang="en-US" dirty="0" smtClean="0"/>
              <a:t>统一正文格式与样式</a:t>
            </a:r>
            <a:endParaRPr lang="en-US" altLang="zh-CN" dirty="0" smtClean="0"/>
          </a:p>
          <a:p>
            <a:r>
              <a:rPr lang="zh-CN" altLang="en-US" dirty="0" smtClean="0"/>
              <a:t>刷新目录</a:t>
            </a:r>
            <a:endParaRPr lang="en-US" altLang="zh-CN" dirty="0" smtClean="0"/>
          </a:p>
          <a:p>
            <a:r>
              <a:rPr lang="zh-CN" altLang="en-US" dirty="0" smtClean="0"/>
              <a:t>清除模板内的说明</a:t>
            </a:r>
            <a:endParaRPr lang="en-US" altLang="zh-CN" dirty="0" smtClean="0"/>
          </a:p>
          <a:p>
            <a:r>
              <a:rPr lang="zh-CN" altLang="en-US" dirty="0" smtClean="0"/>
              <a:t>文档修订前后规范</a:t>
            </a:r>
            <a:endParaRPr lang="en-US" altLang="zh-CN" dirty="0" smtClean="0"/>
          </a:p>
          <a:p>
            <a:r>
              <a:rPr lang="zh-CN" altLang="en-US" dirty="0" smtClean="0"/>
              <a:t>检查并保证文档固定内容的一致性</a:t>
            </a:r>
            <a:endParaRPr lang="en-US" altLang="zh-CN" dirty="0" smtClean="0"/>
          </a:p>
          <a:p>
            <a:r>
              <a:rPr lang="zh-CN" altLang="en-US" dirty="0" smtClean="0"/>
              <a:t>正确定义文档版本号</a:t>
            </a:r>
            <a:endParaRPr lang="en-US" altLang="zh-CN" dirty="0" smtClean="0"/>
          </a:p>
          <a:p>
            <a:r>
              <a:rPr lang="zh-CN" altLang="en-US" dirty="0" smtClean="0"/>
              <a:t>记录文档修订规范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模板使用十大规范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147248" cy="12275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zh-CN" sz="1800" dirty="0" smtClean="0"/>
              <a:t>适用模板类别： 指南、规范、程序、项目文档。</a:t>
            </a:r>
          </a:p>
          <a:p>
            <a:pPr>
              <a:buFont typeface="Wingdings" pitchFamily="2" charset="2"/>
              <a:buChar char="l"/>
            </a:pPr>
            <a:r>
              <a:rPr lang="zh-CN" altLang="zh-CN" sz="1800" dirty="0" smtClean="0"/>
              <a:t>填写项：首页标题、版本、编制人、日期。</a:t>
            </a:r>
          </a:p>
          <a:p>
            <a:pPr>
              <a:buFont typeface="Wingdings" pitchFamily="2" charset="2"/>
              <a:buChar char="l"/>
            </a:pPr>
            <a:r>
              <a:rPr lang="zh-CN" altLang="zh-CN" sz="1800" dirty="0" smtClean="0"/>
              <a:t>填写方式：修改文档属性，更新域。</a:t>
            </a:r>
            <a:endParaRPr lang="zh-CN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正确填写文档首页</a:t>
            </a:r>
            <a:endParaRPr lang="zh-CN" altLang="zh-CN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197483" y="2564904"/>
            <a:ext cx="5326845" cy="3816424"/>
            <a:chOff x="2197483" y="2564904"/>
            <a:chExt cx="5326845" cy="381642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97483" y="2564904"/>
              <a:ext cx="2374517" cy="3816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直接连接符 6"/>
            <p:cNvCxnSpPr/>
            <p:nvPr/>
          </p:nvCxnSpPr>
          <p:spPr>
            <a:xfrm>
              <a:off x="3707904" y="2924944"/>
              <a:ext cx="1512168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779912" y="3284984"/>
              <a:ext cx="144016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851920" y="4221088"/>
              <a:ext cx="1368152" cy="1440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3923928" y="4221088"/>
              <a:ext cx="1296144" cy="1584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5220072" y="3933056"/>
              <a:ext cx="230425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sz="1400" dirty="0" smtClean="0">
                  <a:latin typeface="Times New Roman"/>
                  <a:ea typeface="宋体"/>
                  <a:cs typeface="Times New Roman"/>
                </a:rPr>
                <a:t>当鼠标移到该文字单击，即以灰色背景框住该文字的部分都表示域</a:t>
              </a:r>
              <a:r>
                <a:rPr lang="zh-CN" altLang="en-US" sz="1400" dirty="0" smtClean="0">
                  <a:latin typeface="Times New Roman"/>
                  <a:ea typeface="宋体"/>
                  <a:cs typeface="Times New Roman"/>
                </a:rPr>
                <a:t>。</a:t>
              </a:r>
              <a:endParaRPr lang="zh-CN" alt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正确填写文档首页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更新域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7544" y="1268760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点击文档左上方的      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“准备”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“属性”</a:t>
            </a:r>
            <a:r>
              <a:rPr lang="en-US" altLang="zh-CN" dirty="0" smtClean="0"/>
              <a:t>—        </a:t>
            </a:r>
            <a:r>
              <a:rPr lang="zh-CN" altLang="en-US" dirty="0" smtClean="0"/>
              <a:t>       点击向下箭头，将会弹出 “高级属性”项，点击并选择该项，接着弹出一个属性窗口，选择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摘要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栏，修改当中的：标题、主题和作者为实际的文档信息，再选择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自定义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栏，修改</a:t>
            </a:r>
            <a:r>
              <a:rPr lang="en-US" altLang="zh-CN" dirty="0" smtClean="0"/>
              <a:t>Version</a:t>
            </a:r>
            <a:r>
              <a:rPr lang="zh-CN" altLang="zh-CN" dirty="0" smtClean="0"/>
              <a:t>值为文档当前的版本号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关闭窗口回到文档中，在文档首页按</a:t>
            </a:r>
            <a:r>
              <a:rPr lang="en-US" altLang="zh-CN" dirty="0" err="1" smtClean="0"/>
              <a:t>Ctrl+A</a:t>
            </a:r>
            <a:r>
              <a:rPr lang="zh-CN" altLang="zh-CN" dirty="0" smtClean="0"/>
              <a:t>全选域或激活页眉，接着按</a:t>
            </a:r>
            <a:r>
              <a:rPr lang="en-US" altLang="zh-CN" dirty="0" smtClean="0"/>
              <a:t>F9</a:t>
            </a:r>
            <a:r>
              <a:rPr lang="zh-CN" altLang="zh-CN" dirty="0" smtClean="0"/>
              <a:t>，各域的信息将会自动更新。</a:t>
            </a:r>
          </a:p>
          <a:p>
            <a:endParaRPr lang="zh-CN" altLang="en-US" dirty="0"/>
          </a:p>
        </p:txBody>
      </p:sp>
      <p:pic>
        <p:nvPicPr>
          <p:cNvPr id="1039" name="Picture 15" descr="标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268760"/>
            <a:ext cx="33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 descr="属性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268760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852936"/>
            <a:ext cx="35337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2852936"/>
            <a:ext cx="35528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zh-CN" sz="1800" dirty="0" smtClean="0"/>
              <a:t>双击击活页眉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页脚</a:t>
            </a:r>
            <a:r>
              <a:rPr lang="zh-CN" altLang="zh-CN" sz="1800" dirty="0" smtClean="0"/>
              <a:t>，按快捷键</a:t>
            </a:r>
            <a:r>
              <a:rPr lang="en-US" altLang="zh-CN" sz="1800" dirty="0" err="1" smtClean="0"/>
              <a:t>Ctrl+A</a:t>
            </a:r>
            <a:r>
              <a:rPr lang="zh-CN" altLang="zh-CN" sz="1800" dirty="0" smtClean="0"/>
              <a:t>全选，再按</a:t>
            </a:r>
            <a:r>
              <a:rPr lang="en-US" altLang="zh-CN" sz="1800" dirty="0" smtClean="0"/>
              <a:t>F9</a:t>
            </a:r>
            <a:r>
              <a:rPr lang="zh-CN" altLang="zh-CN" sz="1800" dirty="0" smtClean="0"/>
              <a:t>键，刷新页眉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页脚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更新文档页眉</a:t>
            </a:r>
            <a:r>
              <a:rPr lang="en-US" altLang="zh-CN" dirty="0" smtClean="0"/>
              <a:t>/</a:t>
            </a:r>
            <a:r>
              <a:rPr lang="zh-CN" altLang="en-US" dirty="0" smtClean="0"/>
              <a:t>页脚</a:t>
            </a:r>
            <a:endParaRPr lang="zh-CN" altLang="zh-C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293096"/>
            <a:ext cx="75533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175" y="2276872"/>
            <a:ext cx="75152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550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zh-CN" sz="1800" dirty="0" smtClean="0"/>
              <a:t>除数字与小数点外需统一全文标点符号为全角字符。</a:t>
            </a:r>
            <a:endParaRPr lang="zh-CN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统一文档内的标点符号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6300192" y="4005064"/>
            <a:ext cx="7441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√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28184" y="2780928"/>
            <a:ext cx="999838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×</a:t>
            </a:r>
            <a:endParaRPr lang="zh-CN" alt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348880"/>
            <a:ext cx="56197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221088"/>
            <a:ext cx="55245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485555"/>
            <a:ext cx="3519258" cy="2031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501008"/>
            <a:ext cx="3285629" cy="195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统一正文格式与样式</a:t>
            </a:r>
            <a:endParaRPr lang="zh-CN" altLang="zh-CN" dirty="0"/>
          </a:p>
        </p:txBody>
      </p:sp>
      <p:sp>
        <p:nvSpPr>
          <p:cNvPr id="10" name="内容占位符 7"/>
          <p:cNvSpPr txBox="1">
            <a:spLocks/>
          </p:cNvSpPr>
          <p:nvPr/>
        </p:nvSpPr>
        <p:spPr>
          <a:xfrm>
            <a:off x="539552" y="2492896"/>
            <a:ext cx="7776864" cy="64807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lvl="0">
              <a:buFont typeface="Wingdings" pitchFamily="2" charset="2"/>
              <a:buChar char="l"/>
            </a:pPr>
            <a:r>
              <a:rPr lang="en-US" altLang="zh-CN" sz="1900" dirty="0" smtClean="0"/>
              <a:t>  </a:t>
            </a:r>
            <a:r>
              <a:rPr lang="zh-CN" altLang="zh-CN" dirty="0" smtClean="0"/>
              <a:t>全文的上下标题</a:t>
            </a:r>
            <a:r>
              <a:rPr lang="en-US" altLang="zh-CN" dirty="0" smtClean="0"/>
              <a:t>/</a:t>
            </a:r>
            <a:r>
              <a:rPr lang="zh-CN" altLang="zh-CN" dirty="0" smtClean="0"/>
              <a:t>章节、上下段落需保持</a:t>
            </a:r>
            <a:r>
              <a:rPr lang="en-US" altLang="zh-CN" dirty="0" smtClean="0"/>
              <a:t>2</a:t>
            </a:r>
            <a:r>
              <a:rPr lang="zh-CN" altLang="zh-CN" dirty="0" smtClean="0"/>
              <a:t>个汉字（</a:t>
            </a:r>
            <a:r>
              <a:rPr lang="en-US" altLang="zh-CN" dirty="0" smtClean="0"/>
              <a:t>4</a:t>
            </a:r>
            <a:r>
              <a:rPr lang="zh-CN" altLang="zh-CN" dirty="0" smtClean="0"/>
              <a:t>个字节）的空格对齐，以凸显文档的层次感。</a:t>
            </a:r>
          </a:p>
        </p:txBody>
      </p:sp>
      <p:sp>
        <p:nvSpPr>
          <p:cNvPr id="12" name="矩形 11"/>
          <p:cNvSpPr/>
          <p:nvPr/>
        </p:nvSpPr>
        <p:spPr>
          <a:xfrm>
            <a:off x="539552" y="1412776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zh-CN" dirty="0" smtClean="0"/>
              <a:t>标题号与标题名称间不能超出</a:t>
            </a:r>
            <a:r>
              <a:rPr lang="en-US" altLang="zh-CN" dirty="0" smtClean="0"/>
              <a:t>1</a:t>
            </a:r>
            <a:r>
              <a:rPr lang="zh-CN" altLang="zh-CN" dirty="0" smtClean="0"/>
              <a:t>个汉字的空格。</a:t>
            </a:r>
          </a:p>
        </p:txBody>
      </p:sp>
      <p:sp>
        <p:nvSpPr>
          <p:cNvPr id="13" name="矩形 12"/>
          <p:cNvSpPr/>
          <p:nvPr/>
        </p:nvSpPr>
        <p:spPr>
          <a:xfrm>
            <a:off x="2483768" y="1772816"/>
            <a:ext cx="999838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×</a:t>
            </a:r>
            <a:endParaRPr lang="zh-CN" alt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97895" y="1700808"/>
            <a:ext cx="5982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√</a:t>
            </a:r>
            <a:endParaRPr lang="zh-CN" altLang="en-U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1720" y="4077072"/>
            <a:ext cx="999838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×</a:t>
            </a:r>
            <a:endParaRPr lang="zh-CN" alt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28184" y="4017258"/>
            <a:ext cx="5982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√</a:t>
            </a:r>
            <a:endParaRPr lang="zh-CN" altLang="en-U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772816"/>
            <a:ext cx="13239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1772816"/>
            <a:ext cx="14954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统一正文格式与样式</a:t>
            </a:r>
            <a:endParaRPr lang="zh-CN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539552" y="1628800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zh-CN" dirty="0" smtClean="0"/>
              <a:t>插入的表格或图片不能超出文档边界符。</a:t>
            </a:r>
          </a:p>
        </p:txBody>
      </p:sp>
      <p:sp>
        <p:nvSpPr>
          <p:cNvPr id="15" name="矩形 14"/>
          <p:cNvSpPr/>
          <p:nvPr/>
        </p:nvSpPr>
        <p:spPr>
          <a:xfrm>
            <a:off x="5868144" y="2420888"/>
            <a:ext cx="999838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×</a:t>
            </a:r>
            <a:endParaRPr lang="zh-CN" alt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89983" y="5013176"/>
            <a:ext cx="5982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√</a:t>
            </a:r>
            <a:endParaRPr lang="zh-CN" altLang="en-U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20888"/>
            <a:ext cx="5184576" cy="890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365104"/>
            <a:ext cx="518350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1" y="2132856"/>
            <a:ext cx="415860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132856"/>
            <a:ext cx="4341096" cy="25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统一正文格式与样式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467544" y="1484784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zh-CN" dirty="0" smtClean="0"/>
              <a:t>需统一文档中标题与段落文本的字体大小。</a:t>
            </a:r>
          </a:p>
        </p:txBody>
      </p:sp>
      <p:sp>
        <p:nvSpPr>
          <p:cNvPr id="7" name="矩形 6"/>
          <p:cNvSpPr/>
          <p:nvPr/>
        </p:nvSpPr>
        <p:spPr>
          <a:xfrm>
            <a:off x="3275856" y="2924944"/>
            <a:ext cx="999838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×</a:t>
            </a:r>
            <a:endParaRPr lang="zh-CN" alt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52320" y="2924944"/>
            <a:ext cx="5982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√</a:t>
            </a:r>
            <a:endParaRPr lang="zh-CN" altLang="en-U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4451de8-cc03-4542-8e4b-cc1f49dd5eae">RN722EPFYJY4-924-11</_dlc_DocId>
    <_dlc_DocIdUrl xmlns="94451de8-cc03-4542-8e4b-cc1f49dd5eae">
      <Url>http://v-intranet/sites/rnd/training/newtraining/_layouts/DocIdRedir.aspx?ID=RN722EPFYJY4-924-11</Url>
      <Description>RN722EPFYJY4-924-11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1026D0DF370D4F4A9B56C0110B93A510" ma:contentTypeVersion="1" ma:contentTypeDescription="新建文档。" ma:contentTypeScope="" ma:versionID="1fff5153cc38a3690bb49c7878186476">
  <xsd:schema xmlns:xsd="http://www.w3.org/2001/XMLSchema" xmlns:xs="http://www.w3.org/2001/XMLSchema" xmlns:p="http://schemas.microsoft.com/office/2006/metadata/properties" xmlns:ns2="94451de8-cc03-4542-8e4b-cc1f49dd5eae" targetNamespace="http://schemas.microsoft.com/office/2006/metadata/properties" ma:root="true" ma:fieldsID="af0d666b1161ef9ad91293f0d0d7aef5" ns2:_="">
    <xsd:import namespace="94451de8-cc03-4542-8e4b-cc1f49dd5ea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451de8-cc03-4542-8e4b-cc1f49dd5ea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档 ID 值" ma:description="分配至此项的文档 ID 值。" ma:internalName="_dlc_DocId" ma:readOnly="true">
      <xsd:simpleType>
        <xsd:restriction base="dms:Text"/>
      </xsd:simpleType>
    </xsd:element>
    <xsd:element name="_dlc_DocIdUrl" ma:index="9" nillable="true" ma:displayName="文档 ID" ma:description="此文档的永久链接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永久 ID" ma:description="在添加过程中保留 ID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2727CE-5814-4E03-9FD8-23C67F86901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94451de8-cc03-4542-8e4b-cc1f49dd5eae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3DF7D24-7496-4BB2-8ED7-163C63C4E4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A8CA3C-5E2E-453B-8516-588650B0D04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4E96692-250F-4E57-94E2-C7472990B5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451de8-cc03-4542-8e4b-cc1f49dd5e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1218</TotalTime>
  <Words>651</Words>
  <Application>Microsoft Office PowerPoint</Application>
  <PresentationFormat>全屏显示(4:3)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聚合</vt:lpstr>
      <vt:lpstr>word基本应用</vt:lpstr>
      <vt:lpstr>模板使用十大规范</vt:lpstr>
      <vt:lpstr>正确填写文档首页</vt:lpstr>
      <vt:lpstr>正确填写文档首页-更新域</vt:lpstr>
      <vt:lpstr>更新文档页眉/页脚</vt:lpstr>
      <vt:lpstr>统一文档内的标点符号</vt:lpstr>
      <vt:lpstr>统一正文格式与样式</vt:lpstr>
      <vt:lpstr>统一正文格式与样式</vt:lpstr>
      <vt:lpstr>统一正文格式与样式</vt:lpstr>
      <vt:lpstr>刷新目录</vt:lpstr>
      <vt:lpstr>清除模板内的说明</vt:lpstr>
      <vt:lpstr>文档修订前后规范</vt:lpstr>
      <vt:lpstr>检查并保证文档固定内容的一致性</vt:lpstr>
      <vt:lpstr>正确定义文档版本号</vt:lpstr>
      <vt:lpstr>记录文档修订信息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Sharepoint基本应用操作</dc:title>
  <dc:creator>zhangjb</dc:creator>
  <cp:lastModifiedBy>hexy</cp:lastModifiedBy>
  <cp:revision>137</cp:revision>
  <dcterms:created xsi:type="dcterms:W3CDTF">2012-05-09T02:20:27Z</dcterms:created>
  <dcterms:modified xsi:type="dcterms:W3CDTF">2015-06-12T08:43:49Z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0x0101001026D0DF370D4F4A9B56C0110B93A510</vt:lpwstr>
  </property>
  <property fmtid="{D5CDD505-2E9C-101B-9397-08002B2CF9AE}" pid="3" name="_dlc_DocIdItemGuid">
    <vt:lpwstr>237717a2-5afb-42a7-9878-19c14ebca35f</vt:lpwstr>
  </property>
</Properties>
</file>