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66" r:id="rId7"/>
    <p:sldId id="267" r:id="rId8"/>
    <p:sldId id="264" r:id="rId9"/>
    <p:sldId id="268" r:id="rId10"/>
    <p:sldId id="262" r:id="rId11"/>
    <p:sldId id="270" r:id="rId12"/>
    <p:sldId id="272" r:id="rId13"/>
    <p:sldId id="258" r:id="rId14"/>
    <p:sldId id="273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6619D-6F68-4FF6-8EA0-C543046E09D5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</dgm:pt>
    <dgm:pt modelId="{359E7509-64A6-49F7-A9ED-25642650E25C}">
      <dgm:prSet phldrT="[文本]"/>
      <dgm:spPr/>
      <dgm:t>
        <a:bodyPr/>
        <a:lstStyle/>
        <a:p>
          <a:r>
            <a:rPr lang="zh-CN" altLang="en-US" dirty="0" smtClean="0"/>
            <a:t>个人素质</a:t>
          </a:r>
          <a:endParaRPr lang="zh-CN" altLang="en-US" dirty="0"/>
        </a:p>
      </dgm:t>
    </dgm:pt>
    <dgm:pt modelId="{8590AC7D-D160-415F-ACDC-77569F66292A}" type="parTrans" cxnId="{BD052A92-6873-41CE-87A5-262EE55185E6}">
      <dgm:prSet/>
      <dgm:spPr/>
      <dgm:t>
        <a:bodyPr/>
        <a:lstStyle/>
        <a:p>
          <a:endParaRPr lang="zh-CN" altLang="en-US"/>
        </a:p>
      </dgm:t>
    </dgm:pt>
    <dgm:pt modelId="{10C4C076-7DF8-48DF-9C25-153AC7714099}" type="sibTrans" cxnId="{BD052A92-6873-41CE-87A5-262EE55185E6}">
      <dgm:prSet/>
      <dgm:spPr/>
      <dgm:t>
        <a:bodyPr/>
        <a:lstStyle/>
        <a:p>
          <a:endParaRPr lang="zh-CN" altLang="en-US"/>
        </a:p>
      </dgm:t>
    </dgm:pt>
    <dgm:pt modelId="{D8B2B387-0403-41E7-AD40-CB78CECCE2C5}">
      <dgm:prSet phldrT="[文本]"/>
      <dgm:spPr/>
      <dgm:t>
        <a:bodyPr/>
        <a:lstStyle/>
        <a:p>
          <a:endParaRPr lang="zh-CN" altLang="en-US"/>
        </a:p>
      </dgm:t>
    </dgm:pt>
    <dgm:pt modelId="{0F8AFE52-EBA3-4A7D-B0E9-E0754CF9E44E}" type="parTrans" cxnId="{2FE032D1-0E00-4F1C-B0BA-3AA1F3E58987}">
      <dgm:prSet/>
      <dgm:spPr/>
      <dgm:t>
        <a:bodyPr/>
        <a:lstStyle/>
        <a:p>
          <a:endParaRPr lang="zh-CN" altLang="en-US"/>
        </a:p>
      </dgm:t>
    </dgm:pt>
    <dgm:pt modelId="{B19C7A9D-DFD8-4805-9F8D-A9ADC029D02B}" type="sibTrans" cxnId="{2FE032D1-0E00-4F1C-B0BA-3AA1F3E58987}">
      <dgm:prSet/>
      <dgm:spPr/>
      <dgm:t>
        <a:bodyPr/>
        <a:lstStyle/>
        <a:p>
          <a:endParaRPr lang="zh-CN" altLang="en-US"/>
        </a:p>
      </dgm:t>
    </dgm:pt>
    <dgm:pt modelId="{79090C16-F0B1-4291-B4A3-D9D802B7ADC0}">
      <dgm:prSet phldrT="[文本]" phldr="1"/>
      <dgm:spPr/>
      <dgm:t>
        <a:bodyPr/>
        <a:lstStyle/>
        <a:p>
          <a:endParaRPr lang="zh-CN" altLang="en-US"/>
        </a:p>
      </dgm:t>
    </dgm:pt>
    <dgm:pt modelId="{36CA058C-30AA-4C9D-8964-1DE80328443B}" type="parTrans" cxnId="{6DA0099B-E85B-44CB-99EB-1929A83151AD}">
      <dgm:prSet/>
      <dgm:spPr/>
      <dgm:t>
        <a:bodyPr/>
        <a:lstStyle/>
        <a:p>
          <a:endParaRPr lang="zh-CN" altLang="en-US"/>
        </a:p>
      </dgm:t>
    </dgm:pt>
    <dgm:pt modelId="{029B7566-5FB8-4451-B484-993AC241AAB2}" type="sibTrans" cxnId="{6DA0099B-E85B-44CB-99EB-1929A83151AD}">
      <dgm:prSet/>
      <dgm:spPr/>
      <dgm:t>
        <a:bodyPr/>
        <a:lstStyle/>
        <a:p>
          <a:endParaRPr lang="zh-CN" altLang="en-US"/>
        </a:p>
      </dgm:t>
    </dgm:pt>
    <dgm:pt modelId="{D699B691-84AF-4C5B-8274-0B6B24F0426B}">
      <dgm:prSet phldrT="[文本]"/>
      <dgm:spPr/>
      <dgm:t>
        <a:bodyPr/>
        <a:lstStyle/>
        <a:p>
          <a:r>
            <a:rPr lang="zh-CN" altLang="en-US" dirty="0" smtClean="0"/>
            <a:t>知识技能</a:t>
          </a:r>
          <a:endParaRPr lang="zh-CN" altLang="en-US" dirty="0"/>
        </a:p>
      </dgm:t>
    </dgm:pt>
    <dgm:pt modelId="{D8BB7054-EB99-4E8D-BFEA-B256349AEB2E}" type="parTrans" cxnId="{0FEA4B88-37F7-400E-80FA-499643429612}">
      <dgm:prSet/>
      <dgm:spPr/>
      <dgm:t>
        <a:bodyPr/>
        <a:lstStyle/>
        <a:p>
          <a:endParaRPr lang="zh-CN" altLang="en-US"/>
        </a:p>
      </dgm:t>
    </dgm:pt>
    <dgm:pt modelId="{FCD6D7DF-5A06-4101-93CC-398C1133A1CE}" type="sibTrans" cxnId="{0FEA4B88-37F7-400E-80FA-499643429612}">
      <dgm:prSet/>
      <dgm:spPr/>
      <dgm:t>
        <a:bodyPr/>
        <a:lstStyle/>
        <a:p>
          <a:endParaRPr lang="zh-CN" altLang="en-US"/>
        </a:p>
      </dgm:t>
    </dgm:pt>
    <dgm:pt modelId="{260292B6-D13A-452A-BE38-5F23B45C2999}">
      <dgm:prSet phldrT="[文本]"/>
      <dgm:spPr/>
      <dgm:t>
        <a:bodyPr/>
        <a:lstStyle/>
        <a:p>
          <a:endParaRPr lang="zh-CN" altLang="en-US"/>
        </a:p>
      </dgm:t>
    </dgm:pt>
    <dgm:pt modelId="{E650E18F-5A12-471B-8984-47CAC6A3A480}" type="parTrans" cxnId="{8B32FE46-5FD5-4E32-A475-5DB54DEA3731}">
      <dgm:prSet/>
      <dgm:spPr/>
      <dgm:t>
        <a:bodyPr/>
        <a:lstStyle/>
        <a:p>
          <a:endParaRPr lang="zh-CN" altLang="en-US"/>
        </a:p>
      </dgm:t>
    </dgm:pt>
    <dgm:pt modelId="{91517D2F-A8EF-4BBD-984F-AC80E1273099}" type="sibTrans" cxnId="{8B32FE46-5FD5-4E32-A475-5DB54DEA3731}">
      <dgm:prSet/>
      <dgm:spPr/>
      <dgm:t>
        <a:bodyPr/>
        <a:lstStyle/>
        <a:p>
          <a:endParaRPr lang="zh-CN" altLang="en-US"/>
        </a:p>
      </dgm:t>
    </dgm:pt>
    <dgm:pt modelId="{AEC8905A-6265-490F-A283-40D5F1B9CC22}">
      <dgm:prSet phldrT="[文本]"/>
      <dgm:spPr/>
      <dgm:t>
        <a:bodyPr/>
        <a:lstStyle/>
        <a:p>
          <a:endParaRPr lang="zh-CN" altLang="en-US" dirty="0"/>
        </a:p>
      </dgm:t>
    </dgm:pt>
    <dgm:pt modelId="{63D851FE-0488-447C-B5C0-5D7E4838A4C0}" type="parTrans" cxnId="{F317C641-7257-4C04-BEC0-325DB6BA1710}">
      <dgm:prSet/>
      <dgm:spPr/>
      <dgm:t>
        <a:bodyPr/>
        <a:lstStyle/>
        <a:p>
          <a:endParaRPr lang="zh-CN" altLang="en-US"/>
        </a:p>
      </dgm:t>
    </dgm:pt>
    <dgm:pt modelId="{8EBD40A0-4333-49D6-9058-8C78E835315C}" type="sibTrans" cxnId="{F317C641-7257-4C04-BEC0-325DB6BA1710}">
      <dgm:prSet/>
      <dgm:spPr/>
      <dgm:t>
        <a:bodyPr/>
        <a:lstStyle/>
        <a:p>
          <a:endParaRPr lang="zh-CN" altLang="en-US"/>
        </a:p>
      </dgm:t>
    </dgm:pt>
    <dgm:pt modelId="{A3AADA67-7B72-4BE7-BDED-BE15AFA02DFE}">
      <dgm:prSet phldrT="[文本]"/>
      <dgm:spPr/>
      <dgm:t>
        <a:bodyPr/>
        <a:lstStyle/>
        <a:p>
          <a:r>
            <a:rPr lang="zh-CN" altLang="en-US" dirty="0" smtClean="0"/>
            <a:t>创新能力</a:t>
          </a:r>
          <a:endParaRPr lang="zh-CN" altLang="en-US" dirty="0"/>
        </a:p>
      </dgm:t>
    </dgm:pt>
    <dgm:pt modelId="{34DFC55F-0C50-4095-8478-6C551063EE65}" type="parTrans" cxnId="{D59420B8-3059-454B-84C2-2DCAC3EDC193}">
      <dgm:prSet/>
      <dgm:spPr/>
      <dgm:t>
        <a:bodyPr/>
        <a:lstStyle/>
        <a:p>
          <a:endParaRPr lang="zh-CN" altLang="en-US"/>
        </a:p>
      </dgm:t>
    </dgm:pt>
    <dgm:pt modelId="{AEB610D7-FFA6-416D-A93E-C387A8E77324}" type="sibTrans" cxnId="{D59420B8-3059-454B-84C2-2DCAC3EDC193}">
      <dgm:prSet/>
      <dgm:spPr/>
      <dgm:t>
        <a:bodyPr/>
        <a:lstStyle/>
        <a:p>
          <a:endParaRPr lang="zh-CN" altLang="en-US"/>
        </a:p>
      </dgm:t>
    </dgm:pt>
    <dgm:pt modelId="{A111F7DC-77B5-4318-9A52-632993257DA9}">
      <dgm:prSet phldrT="[文本]"/>
      <dgm:spPr/>
      <dgm:t>
        <a:bodyPr/>
        <a:lstStyle/>
        <a:p>
          <a:r>
            <a:rPr lang="zh-CN" altLang="en-US" dirty="0" smtClean="0"/>
            <a:t>学习能力</a:t>
          </a:r>
          <a:endParaRPr lang="zh-CN" altLang="en-US" dirty="0"/>
        </a:p>
      </dgm:t>
    </dgm:pt>
    <dgm:pt modelId="{FE708C9C-2AB4-476B-B53A-D208D7D48E04}" type="parTrans" cxnId="{CC3C7B27-4971-4E5E-88D3-1ADB8FF6C9A3}">
      <dgm:prSet/>
      <dgm:spPr/>
      <dgm:t>
        <a:bodyPr/>
        <a:lstStyle/>
        <a:p>
          <a:endParaRPr lang="zh-CN" altLang="en-US"/>
        </a:p>
      </dgm:t>
    </dgm:pt>
    <dgm:pt modelId="{A6A98156-44D9-4C75-97B6-BB23047F49D1}" type="sibTrans" cxnId="{CC3C7B27-4971-4E5E-88D3-1ADB8FF6C9A3}">
      <dgm:prSet/>
      <dgm:spPr/>
      <dgm:t>
        <a:bodyPr/>
        <a:lstStyle/>
        <a:p>
          <a:endParaRPr lang="zh-CN" altLang="en-US"/>
        </a:p>
      </dgm:t>
    </dgm:pt>
    <dgm:pt modelId="{332E2297-F718-48BC-B600-5B7FC00E0CA8}">
      <dgm:prSet phldrT="[文本]"/>
      <dgm:spPr/>
      <dgm:t>
        <a:bodyPr/>
        <a:lstStyle/>
        <a:p>
          <a:r>
            <a:rPr lang="zh-CN" altLang="en-US" dirty="0" smtClean="0"/>
            <a:t>责任心</a:t>
          </a:r>
          <a:endParaRPr lang="zh-CN" altLang="en-US" dirty="0"/>
        </a:p>
      </dgm:t>
    </dgm:pt>
    <dgm:pt modelId="{7023093A-A16D-4220-B6C7-B9EB15B437C4}" type="parTrans" cxnId="{61BFBC43-0000-4E43-98B5-F2AB6ABFED18}">
      <dgm:prSet/>
      <dgm:spPr/>
      <dgm:t>
        <a:bodyPr/>
        <a:lstStyle/>
        <a:p>
          <a:endParaRPr lang="zh-CN" altLang="en-US"/>
        </a:p>
      </dgm:t>
    </dgm:pt>
    <dgm:pt modelId="{EC73DA77-0582-42C1-8149-96D5CE2E2CB8}" type="sibTrans" cxnId="{61BFBC43-0000-4E43-98B5-F2AB6ABFED18}">
      <dgm:prSet/>
      <dgm:spPr/>
      <dgm:t>
        <a:bodyPr/>
        <a:lstStyle/>
        <a:p>
          <a:endParaRPr lang="zh-CN" altLang="en-US"/>
        </a:p>
      </dgm:t>
    </dgm:pt>
    <dgm:pt modelId="{67E2D7EA-BCA9-4D09-BB8C-98B822857C06}">
      <dgm:prSet phldrT="[文本]"/>
      <dgm:spPr/>
      <dgm:t>
        <a:bodyPr/>
        <a:lstStyle/>
        <a:p>
          <a:r>
            <a:rPr lang="zh-CN" altLang="en-US" dirty="0" smtClean="0"/>
            <a:t>沟通交流水平</a:t>
          </a:r>
          <a:endParaRPr lang="zh-CN" altLang="en-US" dirty="0"/>
        </a:p>
      </dgm:t>
    </dgm:pt>
    <dgm:pt modelId="{09405E57-BF06-413B-922B-0C38BD771300}" type="parTrans" cxnId="{9EC8CAE8-1FDC-44D1-8461-37CC3B35694C}">
      <dgm:prSet/>
      <dgm:spPr/>
      <dgm:t>
        <a:bodyPr/>
        <a:lstStyle/>
        <a:p>
          <a:endParaRPr lang="zh-CN" altLang="en-US"/>
        </a:p>
      </dgm:t>
    </dgm:pt>
    <dgm:pt modelId="{6A0A0C43-C7F9-4045-B74D-89D22BC82143}" type="sibTrans" cxnId="{9EC8CAE8-1FDC-44D1-8461-37CC3B35694C}">
      <dgm:prSet/>
      <dgm:spPr/>
      <dgm:t>
        <a:bodyPr/>
        <a:lstStyle/>
        <a:p>
          <a:endParaRPr lang="zh-CN" altLang="en-US"/>
        </a:p>
      </dgm:t>
    </dgm:pt>
    <dgm:pt modelId="{2A10E96E-F991-4414-907A-427291970F40}">
      <dgm:prSet phldrT="[文本]"/>
      <dgm:spPr/>
      <dgm:t>
        <a:bodyPr/>
        <a:lstStyle/>
        <a:p>
          <a:r>
            <a:rPr lang="zh-CN" altLang="en-US" dirty="0" smtClean="0"/>
            <a:t>编程能力</a:t>
          </a:r>
          <a:endParaRPr lang="zh-CN" altLang="en-US" dirty="0"/>
        </a:p>
      </dgm:t>
    </dgm:pt>
    <dgm:pt modelId="{0A6AD679-62A1-405E-99D4-1C425CFB5F7B}" type="parTrans" cxnId="{7A4F4FF8-8D4E-4CA0-8E98-772C6E5B02BE}">
      <dgm:prSet/>
      <dgm:spPr/>
      <dgm:t>
        <a:bodyPr/>
        <a:lstStyle/>
        <a:p>
          <a:endParaRPr lang="zh-CN" altLang="en-US"/>
        </a:p>
      </dgm:t>
    </dgm:pt>
    <dgm:pt modelId="{72FE088F-06C9-429F-A470-E61DE711FFFF}" type="sibTrans" cxnId="{7A4F4FF8-8D4E-4CA0-8E98-772C6E5B02BE}">
      <dgm:prSet/>
      <dgm:spPr/>
      <dgm:t>
        <a:bodyPr/>
        <a:lstStyle/>
        <a:p>
          <a:endParaRPr lang="zh-CN" altLang="en-US"/>
        </a:p>
      </dgm:t>
    </dgm:pt>
    <dgm:pt modelId="{4CF595B0-4020-404B-BD02-EBF7EE777497}">
      <dgm:prSet phldrT="[文本]"/>
      <dgm:spPr/>
      <dgm:t>
        <a:bodyPr/>
        <a:lstStyle/>
        <a:p>
          <a:r>
            <a:rPr lang="zh-CN" altLang="en-US" dirty="0" smtClean="0"/>
            <a:t>需求分析能力</a:t>
          </a:r>
          <a:endParaRPr lang="zh-CN" altLang="en-US" dirty="0"/>
        </a:p>
      </dgm:t>
    </dgm:pt>
    <dgm:pt modelId="{800DE6CB-C488-4A07-84CD-3DEBAF17431E}" type="parTrans" cxnId="{8EA6EB54-A444-4365-B01B-4A37D3BB2E15}">
      <dgm:prSet/>
      <dgm:spPr/>
      <dgm:t>
        <a:bodyPr/>
        <a:lstStyle/>
        <a:p>
          <a:endParaRPr lang="zh-CN" altLang="en-US"/>
        </a:p>
      </dgm:t>
    </dgm:pt>
    <dgm:pt modelId="{3566550E-DF07-4DAC-8E3F-8834C6C6B6AD}" type="sibTrans" cxnId="{8EA6EB54-A444-4365-B01B-4A37D3BB2E15}">
      <dgm:prSet/>
      <dgm:spPr/>
      <dgm:t>
        <a:bodyPr/>
        <a:lstStyle/>
        <a:p>
          <a:endParaRPr lang="zh-CN" altLang="en-US"/>
        </a:p>
      </dgm:t>
    </dgm:pt>
    <dgm:pt modelId="{16BF78DB-2803-4058-8D78-49857AF40B05}">
      <dgm:prSet phldrT="[文本]"/>
      <dgm:spPr/>
      <dgm:t>
        <a:bodyPr/>
        <a:lstStyle/>
        <a:p>
          <a:r>
            <a:rPr lang="zh-CN" altLang="en-US" dirty="0" smtClean="0"/>
            <a:t>设计能力</a:t>
          </a:r>
          <a:endParaRPr lang="zh-CN" altLang="en-US" dirty="0"/>
        </a:p>
      </dgm:t>
    </dgm:pt>
    <dgm:pt modelId="{ECDA7A60-60BC-444B-9154-DC2DF2CB464F}" type="parTrans" cxnId="{D3773574-776A-42CE-A18E-DA68A4DF1AF8}">
      <dgm:prSet/>
      <dgm:spPr/>
      <dgm:t>
        <a:bodyPr/>
        <a:lstStyle/>
        <a:p>
          <a:endParaRPr lang="zh-CN" altLang="en-US"/>
        </a:p>
      </dgm:t>
    </dgm:pt>
    <dgm:pt modelId="{1F8DAE01-935E-4639-8DB1-F68BF28398E7}" type="sibTrans" cxnId="{D3773574-776A-42CE-A18E-DA68A4DF1AF8}">
      <dgm:prSet/>
      <dgm:spPr/>
      <dgm:t>
        <a:bodyPr/>
        <a:lstStyle/>
        <a:p>
          <a:endParaRPr lang="zh-CN" altLang="en-US"/>
        </a:p>
      </dgm:t>
    </dgm:pt>
    <dgm:pt modelId="{40FE76C5-313F-4FC8-9F9F-20FE28AC81EE}">
      <dgm:prSet phldrT="[文本]"/>
      <dgm:spPr/>
      <dgm:t>
        <a:bodyPr/>
        <a:lstStyle/>
        <a:p>
          <a:r>
            <a:rPr lang="zh-CN" altLang="en-US" dirty="0" smtClean="0"/>
            <a:t>业务理解能力</a:t>
          </a:r>
          <a:endParaRPr lang="zh-CN" altLang="en-US" dirty="0"/>
        </a:p>
      </dgm:t>
    </dgm:pt>
    <dgm:pt modelId="{55B5224D-B86B-4B0F-AF02-7F21D1DF5A64}" type="parTrans" cxnId="{C7B90B13-2D40-45EB-A8C1-984FC5438F6C}">
      <dgm:prSet/>
      <dgm:spPr/>
      <dgm:t>
        <a:bodyPr/>
        <a:lstStyle/>
        <a:p>
          <a:endParaRPr lang="zh-CN" altLang="en-US"/>
        </a:p>
      </dgm:t>
    </dgm:pt>
    <dgm:pt modelId="{677A98A1-8B4C-41E6-8975-5C6BCF04DEF8}" type="sibTrans" cxnId="{C7B90B13-2D40-45EB-A8C1-984FC5438F6C}">
      <dgm:prSet/>
      <dgm:spPr/>
      <dgm:t>
        <a:bodyPr/>
        <a:lstStyle/>
        <a:p>
          <a:endParaRPr lang="zh-CN" altLang="en-US"/>
        </a:p>
      </dgm:t>
    </dgm:pt>
    <dgm:pt modelId="{DDE0A1A2-ACF6-47A2-A0FE-06EE27685DA2}" type="pres">
      <dgm:prSet presAssocID="{2D96619D-6F68-4FF6-8EA0-C543046E09D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5B0C6BA-2614-4D98-96FC-EBAD24275E8A}" type="pres">
      <dgm:prSet presAssocID="{2D96619D-6F68-4FF6-8EA0-C543046E09D5}" presName="dummyMaxCanvas" presStyleCnt="0"/>
      <dgm:spPr/>
    </dgm:pt>
    <dgm:pt modelId="{A100EC56-A122-4404-BE87-9C4B114C546F}" type="pres">
      <dgm:prSet presAssocID="{2D96619D-6F68-4FF6-8EA0-C543046E09D5}" presName="parentComposite" presStyleCnt="0"/>
      <dgm:spPr/>
    </dgm:pt>
    <dgm:pt modelId="{DAD3C4F1-821D-4343-9064-7869794F0B46}" type="pres">
      <dgm:prSet presAssocID="{2D96619D-6F68-4FF6-8EA0-C543046E09D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FA2966E-1A60-4E91-816F-BAABA4F06170}" type="pres">
      <dgm:prSet presAssocID="{2D96619D-6F68-4FF6-8EA0-C543046E09D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AB9E2335-B599-4046-B34E-3F143F63ECE7}" type="pres">
      <dgm:prSet presAssocID="{2D96619D-6F68-4FF6-8EA0-C543046E09D5}" presName="childrenComposite" presStyleCnt="0"/>
      <dgm:spPr/>
    </dgm:pt>
    <dgm:pt modelId="{755D79B1-6931-4067-AC1F-FBC87CD53ED3}" type="pres">
      <dgm:prSet presAssocID="{2D96619D-6F68-4FF6-8EA0-C543046E09D5}" presName="dummyMaxCanvas_ChildArea" presStyleCnt="0"/>
      <dgm:spPr/>
    </dgm:pt>
    <dgm:pt modelId="{377A9C69-56FA-4D73-9069-087FD25A9B56}" type="pres">
      <dgm:prSet presAssocID="{2D96619D-6F68-4FF6-8EA0-C543046E09D5}" presName="fulcrum" presStyleLbl="alignAccFollowNode1" presStyleIdx="2" presStyleCnt="4"/>
      <dgm:spPr/>
    </dgm:pt>
    <dgm:pt modelId="{25329009-CD9B-44E8-B983-4F662AF55FA3}" type="pres">
      <dgm:prSet presAssocID="{2D96619D-6F68-4FF6-8EA0-C543046E09D5}" presName="balance_44" presStyleLbl="alignAccFollowNode1" presStyleIdx="3" presStyleCnt="4">
        <dgm:presLayoutVars>
          <dgm:bulletEnabled val="1"/>
        </dgm:presLayoutVars>
      </dgm:prSet>
      <dgm:spPr/>
    </dgm:pt>
    <dgm:pt modelId="{858ECD46-0A07-404A-9C80-06019608B023}" type="pres">
      <dgm:prSet presAssocID="{2D96619D-6F68-4FF6-8EA0-C543046E09D5}" presName="right_44_1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B6C2E-CA3C-4F6D-B13A-CFF476434B5A}" type="pres">
      <dgm:prSet presAssocID="{2D96619D-6F68-4FF6-8EA0-C543046E09D5}" presName="right_44_2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F667A9-A65C-408C-87D9-7D6355D4D33C}" type="pres">
      <dgm:prSet presAssocID="{2D96619D-6F68-4FF6-8EA0-C543046E09D5}" presName="right_44_3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8CF2AB-5C38-4508-A870-1BE177866DDC}" type="pres">
      <dgm:prSet presAssocID="{2D96619D-6F68-4FF6-8EA0-C543046E09D5}" presName="right_44_4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0461CD-5047-437B-B4B5-9A03752E6BFD}" type="pres">
      <dgm:prSet presAssocID="{2D96619D-6F68-4FF6-8EA0-C543046E09D5}" presName="left_44_1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4EC0C-87B8-40CA-9721-514DFF53835F}" type="pres">
      <dgm:prSet presAssocID="{2D96619D-6F68-4FF6-8EA0-C543046E09D5}" presName="left_44_2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09A9E-3D11-414A-B826-71538AC01CF0}" type="pres">
      <dgm:prSet presAssocID="{2D96619D-6F68-4FF6-8EA0-C543046E09D5}" presName="left_44_3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5FD7CE-68A9-4D98-9330-4BD40AF76456}" type="pres">
      <dgm:prSet presAssocID="{2D96619D-6F68-4FF6-8EA0-C543046E09D5}" presName="left_44_4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CC82D1-FE2E-45DA-9912-B9982EEA5632}" type="presOf" srcId="{4CF595B0-4020-404B-BD02-EBF7EE777497}" destId="{481B6C2E-CA3C-4F6D-B13A-CFF476434B5A}" srcOrd="0" destOrd="0" presId="urn:microsoft.com/office/officeart/2005/8/layout/balance1"/>
    <dgm:cxn modelId="{AC1F0B72-7727-4CEA-9A94-55A0386AFEF6}" type="presOf" srcId="{2D96619D-6F68-4FF6-8EA0-C543046E09D5}" destId="{DDE0A1A2-ACF6-47A2-A0FE-06EE27685DA2}" srcOrd="0" destOrd="0" presId="urn:microsoft.com/office/officeart/2005/8/layout/balance1"/>
    <dgm:cxn modelId="{2FE032D1-0E00-4F1C-B0BA-3AA1F3E58987}" srcId="{2D96619D-6F68-4FF6-8EA0-C543046E09D5}" destId="{D8B2B387-0403-41E7-AD40-CB78CECCE2C5}" srcOrd="2" destOrd="0" parTransId="{0F8AFE52-EBA3-4A7D-B0E9-E0754CF9E44E}" sibTransId="{B19C7A9D-DFD8-4805-9F8D-A9ADC029D02B}"/>
    <dgm:cxn modelId="{BD052A92-6873-41CE-87A5-262EE55185E6}" srcId="{2D96619D-6F68-4FF6-8EA0-C543046E09D5}" destId="{359E7509-64A6-49F7-A9ED-25642650E25C}" srcOrd="0" destOrd="0" parTransId="{8590AC7D-D160-415F-ACDC-77569F66292A}" sibTransId="{10C4C076-7DF8-48DF-9C25-153AC7714099}"/>
    <dgm:cxn modelId="{D9B8D007-F73D-4769-A303-0DB36F25BBD2}" type="presOf" srcId="{359E7509-64A6-49F7-A9ED-25642650E25C}" destId="{DAD3C4F1-821D-4343-9064-7869794F0B46}" srcOrd="0" destOrd="0" presId="urn:microsoft.com/office/officeart/2005/8/layout/balance1"/>
    <dgm:cxn modelId="{61BFBC43-0000-4E43-98B5-F2AB6ABFED18}" srcId="{359E7509-64A6-49F7-A9ED-25642650E25C}" destId="{332E2297-F718-48BC-B600-5B7FC00E0CA8}" srcOrd="2" destOrd="0" parTransId="{7023093A-A16D-4220-B6C7-B9EB15B437C4}" sibTransId="{EC73DA77-0582-42C1-8149-96D5CE2E2CB8}"/>
    <dgm:cxn modelId="{D3773574-776A-42CE-A18E-DA68A4DF1AF8}" srcId="{D699B691-84AF-4C5B-8274-0B6B24F0426B}" destId="{16BF78DB-2803-4058-8D78-49857AF40B05}" srcOrd="2" destOrd="0" parTransId="{ECDA7A60-60BC-444B-9154-DC2DF2CB464F}" sibTransId="{1F8DAE01-935E-4639-8DB1-F68BF28398E7}"/>
    <dgm:cxn modelId="{9EC8CAE8-1FDC-44D1-8461-37CC3B35694C}" srcId="{359E7509-64A6-49F7-A9ED-25642650E25C}" destId="{67E2D7EA-BCA9-4D09-BB8C-98B822857C06}" srcOrd="3" destOrd="0" parTransId="{09405E57-BF06-413B-922B-0C38BD771300}" sibTransId="{6A0A0C43-C7F9-4045-B74D-89D22BC82143}"/>
    <dgm:cxn modelId="{E420B6EC-9B74-492D-8565-0673C6E3B7C7}" type="presOf" srcId="{A111F7DC-77B5-4318-9A52-632993257DA9}" destId="{F214EC0C-87B8-40CA-9721-514DFF53835F}" srcOrd="0" destOrd="0" presId="urn:microsoft.com/office/officeart/2005/8/layout/balance1"/>
    <dgm:cxn modelId="{CC3C7B27-4971-4E5E-88D3-1ADB8FF6C9A3}" srcId="{359E7509-64A6-49F7-A9ED-25642650E25C}" destId="{A111F7DC-77B5-4318-9A52-632993257DA9}" srcOrd="1" destOrd="0" parTransId="{FE708C9C-2AB4-476B-B53A-D208D7D48E04}" sibTransId="{A6A98156-44D9-4C75-97B6-BB23047F49D1}"/>
    <dgm:cxn modelId="{D59420B8-3059-454B-84C2-2DCAC3EDC193}" srcId="{359E7509-64A6-49F7-A9ED-25642650E25C}" destId="{A3AADA67-7B72-4BE7-BDED-BE15AFA02DFE}" srcOrd="0" destOrd="0" parTransId="{34DFC55F-0C50-4095-8478-6C551063EE65}" sibTransId="{AEB610D7-FFA6-416D-A93E-C387A8E77324}"/>
    <dgm:cxn modelId="{92D367C0-FCB5-479A-AB55-22B9E4314718}" type="presOf" srcId="{67E2D7EA-BCA9-4D09-BB8C-98B822857C06}" destId="{F95FD7CE-68A9-4D98-9330-4BD40AF76456}" srcOrd="0" destOrd="0" presId="urn:microsoft.com/office/officeart/2005/8/layout/balance1"/>
    <dgm:cxn modelId="{C7B90B13-2D40-45EB-A8C1-984FC5438F6C}" srcId="{D699B691-84AF-4C5B-8274-0B6B24F0426B}" destId="{40FE76C5-313F-4FC8-9F9F-20FE28AC81EE}" srcOrd="3" destOrd="0" parTransId="{55B5224D-B86B-4B0F-AF02-7F21D1DF5A64}" sibTransId="{677A98A1-8B4C-41E6-8975-5C6BCF04DEF8}"/>
    <dgm:cxn modelId="{F317C641-7257-4C04-BEC0-325DB6BA1710}" srcId="{2D96619D-6F68-4FF6-8EA0-C543046E09D5}" destId="{AEC8905A-6265-490F-A283-40D5F1B9CC22}" srcOrd="4" destOrd="0" parTransId="{63D851FE-0488-447C-B5C0-5D7E4838A4C0}" sibTransId="{8EBD40A0-4333-49D6-9058-8C78E835315C}"/>
    <dgm:cxn modelId="{FD48DB46-DB40-4785-8622-0F2299229CF7}" type="presOf" srcId="{A3AADA67-7B72-4BE7-BDED-BE15AFA02DFE}" destId="{170461CD-5047-437B-B4B5-9A03752E6BFD}" srcOrd="0" destOrd="0" presId="urn:microsoft.com/office/officeart/2005/8/layout/balance1"/>
    <dgm:cxn modelId="{7A4F4FF8-8D4E-4CA0-8E98-772C6E5B02BE}" srcId="{D699B691-84AF-4C5B-8274-0B6B24F0426B}" destId="{2A10E96E-F991-4414-907A-427291970F40}" srcOrd="0" destOrd="0" parTransId="{0A6AD679-62A1-405E-99D4-1C425CFB5F7B}" sibTransId="{72FE088F-06C9-429F-A470-E61DE711FFFF}"/>
    <dgm:cxn modelId="{6DA0099B-E85B-44CB-99EB-1929A83151AD}" srcId="{2D96619D-6F68-4FF6-8EA0-C543046E09D5}" destId="{79090C16-F0B1-4291-B4A3-D9D802B7ADC0}" srcOrd="5" destOrd="0" parTransId="{36CA058C-30AA-4C9D-8964-1DE80328443B}" sibTransId="{029B7566-5FB8-4451-B484-993AC241AAB2}"/>
    <dgm:cxn modelId="{0FEA4B88-37F7-400E-80FA-499643429612}" srcId="{2D96619D-6F68-4FF6-8EA0-C543046E09D5}" destId="{D699B691-84AF-4C5B-8274-0B6B24F0426B}" srcOrd="1" destOrd="0" parTransId="{D8BB7054-EB99-4E8D-BFEA-B256349AEB2E}" sibTransId="{FCD6D7DF-5A06-4101-93CC-398C1133A1CE}"/>
    <dgm:cxn modelId="{8B32FE46-5FD5-4E32-A475-5DB54DEA3731}" srcId="{2D96619D-6F68-4FF6-8EA0-C543046E09D5}" destId="{260292B6-D13A-452A-BE38-5F23B45C2999}" srcOrd="3" destOrd="0" parTransId="{E650E18F-5A12-471B-8984-47CAC6A3A480}" sibTransId="{91517D2F-A8EF-4BBD-984F-AC80E1273099}"/>
    <dgm:cxn modelId="{8EA6EB54-A444-4365-B01B-4A37D3BB2E15}" srcId="{D699B691-84AF-4C5B-8274-0B6B24F0426B}" destId="{4CF595B0-4020-404B-BD02-EBF7EE777497}" srcOrd="1" destOrd="0" parTransId="{800DE6CB-C488-4A07-84CD-3DEBAF17431E}" sibTransId="{3566550E-DF07-4DAC-8E3F-8834C6C6B6AD}"/>
    <dgm:cxn modelId="{429658D9-EA0E-4C06-96D6-58914F47B23A}" type="presOf" srcId="{40FE76C5-313F-4FC8-9F9F-20FE28AC81EE}" destId="{878CF2AB-5C38-4508-A870-1BE177866DDC}" srcOrd="0" destOrd="0" presId="urn:microsoft.com/office/officeart/2005/8/layout/balance1"/>
    <dgm:cxn modelId="{54B2783F-E210-4511-A398-B2445BA9C585}" type="presOf" srcId="{16BF78DB-2803-4058-8D78-49857AF40B05}" destId="{EBF667A9-A65C-408C-87D9-7D6355D4D33C}" srcOrd="0" destOrd="0" presId="urn:microsoft.com/office/officeart/2005/8/layout/balance1"/>
    <dgm:cxn modelId="{6BFFCA10-6D7A-442B-8CC8-768CE66E2919}" type="presOf" srcId="{D699B691-84AF-4C5B-8274-0B6B24F0426B}" destId="{FFA2966E-1A60-4E91-816F-BAABA4F06170}" srcOrd="0" destOrd="0" presId="urn:microsoft.com/office/officeart/2005/8/layout/balance1"/>
    <dgm:cxn modelId="{A13FD2F8-68E9-4FC4-B1CF-4F9F497C768F}" type="presOf" srcId="{332E2297-F718-48BC-B600-5B7FC00E0CA8}" destId="{10309A9E-3D11-414A-B826-71538AC01CF0}" srcOrd="0" destOrd="0" presId="urn:microsoft.com/office/officeart/2005/8/layout/balance1"/>
    <dgm:cxn modelId="{C1327D24-1D9C-4117-931C-58CB8570CB09}" type="presOf" srcId="{2A10E96E-F991-4414-907A-427291970F40}" destId="{858ECD46-0A07-404A-9C80-06019608B023}" srcOrd="0" destOrd="0" presId="urn:microsoft.com/office/officeart/2005/8/layout/balance1"/>
    <dgm:cxn modelId="{B2C0DC2C-0F8B-4186-9EAC-2799B6064CA5}" type="presParOf" srcId="{DDE0A1A2-ACF6-47A2-A0FE-06EE27685DA2}" destId="{05B0C6BA-2614-4D98-96FC-EBAD24275E8A}" srcOrd="0" destOrd="0" presId="urn:microsoft.com/office/officeart/2005/8/layout/balance1"/>
    <dgm:cxn modelId="{0E9BD1DB-BD79-4ACB-810F-BA3AB5B36F6E}" type="presParOf" srcId="{DDE0A1A2-ACF6-47A2-A0FE-06EE27685DA2}" destId="{A100EC56-A122-4404-BE87-9C4B114C546F}" srcOrd="1" destOrd="0" presId="urn:microsoft.com/office/officeart/2005/8/layout/balance1"/>
    <dgm:cxn modelId="{09C2BF9F-FD1B-48E5-8CCC-308FC154C397}" type="presParOf" srcId="{A100EC56-A122-4404-BE87-9C4B114C546F}" destId="{DAD3C4F1-821D-4343-9064-7869794F0B46}" srcOrd="0" destOrd="0" presId="urn:microsoft.com/office/officeart/2005/8/layout/balance1"/>
    <dgm:cxn modelId="{82085D80-3CF7-451E-8602-CC7BAAB7F2FD}" type="presParOf" srcId="{A100EC56-A122-4404-BE87-9C4B114C546F}" destId="{FFA2966E-1A60-4E91-816F-BAABA4F06170}" srcOrd="1" destOrd="0" presId="urn:microsoft.com/office/officeart/2005/8/layout/balance1"/>
    <dgm:cxn modelId="{CC11C531-04E2-4483-988F-5C9EC8C17F6E}" type="presParOf" srcId="{DDE0A1A2-ACF6-47A2-A0FE-06EE27685DA2}" destId="{AB9E2335-B599-4046-B34E-3F143F63ECE7}" srcOrd="2" destOrd="0" presId="urn:microsoft.com/office/officeart/2005/8/layout/balance1"/>
    <dgm:cxn modelId="{3A5AB4BD-D9BF-4A5E-87A4-1751880F616F}" type="presParOf" srcId="{AB9E2335-B599-4046-B34E-3F143F63ECE7}" destId="{755D79B1-6931-4067-AC1F-FBC87CD53ED3}" srcOrd="0" destOrd="0" presId="urn:microsoft.com/office/officeart/2005/8/layout/balance1"/>
    <dgm:cxn modelId="{6D40B428-5715-47F4-87E2-387FEE42BC8E}" type="presParOf" srcId="{AB9E2335-B599-4046-B34E-3F143F63ECE7}" destId="{377A9C69-56FA-4D73-9069-087FD25A9B56}" srcOrd="1" destOrd="0" presId="urn:microsoft.com/office/officeart/2005/8/layout/balance1"/>
    <dgm:cxn modelId="{C6B1A44B-1850-4B31-93B7-AB3BB236CC39}" type="presParOf" srcId="{AB9E2335-B599-4046-B34E-3F143F63ECE7}" destId="{25329009-CD9B-44E8-B983-4F662AF55FA3}" srcOrd="2" destOrd="0" presId="urn:microsoft.com/office/officeart/2005/8/layout/balance1"/>
    <dgm:cxn modelId="{108A9412-E154-4755-B692-68F54651A7C5}" type="presParOf" srcId="{AB9E2335-B599-4046-B34E-3F143F63ECE7}" destId="{858ECD46-0A07-404A-9C80-06019608B023}" srcOrd="3" destOrd="0" presId="urn:microsoft.com/office/officeart/2005/8/layout/balance1"/>
    <dgm:cxn modelId="{37B41AE3-FB8E-4BCF-B55A-83816E4E3F51}" type="presParOf" srcId="{AB9E2335-B599-4046-B34E-3F143F63ECE7}" destId="{481B6C2E-CA3C-4F6D-B13A-CFF476434B5A}" srcOrd="4" destOrd="0" presId="urn:microsoft.com/office/officeart/2005/8/layout/balance1"/>
    <dgm:cxn modelId="{FF3FDBAE-C693-4DC5-A247-CE55E24F2152}" type="presParOf" srcId="{AB9E2335-B599-4046-B34E-3F143F63ECE7}" destId="{EBF667A9-A65C-408C-87D9-7D6355D4D33C}" srcOrd="5" destOrd="0" presId="urn:microsoft.com/office/officeart/2005/8/layout/balance1"/>
    <dgm:cxn modelId="{35FCFF02-685F-4E3F-B486-C9A61A89AA2A}" type="presParOf" srcId="{AB9E2335-B599-4046-B34E-3F143F63ECE7}" destId="{878CF2AB-5C38-4508-A870-1BE177866DDC}" srcOrd="6" destOrd="0" presId="urn:microsoft.com/office/officeart/2005/8/layout/balance1"/>
    <dgm:cxn modelId="{EE56725A-B550-4C07-8C21-9AB1F8476CD5}" type="presParOf" srcId="{AB9E2335-B599-4046-B34E-3F143F63ECE7}" destId="{170461CD-5047-437B-B4B5-9A03752E6BFD}" srcOrd="7" destOrd="0" presId="urn:microsoft.com/office/officeart/2005/8/layout/balance1"/>
    <dgm:cxn modelId="{C8890574-A885-48B0-A0EE-4BF88D397AF7}" type="presParOf" srcId="{AB9E2335-B599-4046-B34E-3F143F63ECE7}" destId="{F214EC0C-87B8-40CA-9721-514DFF53835F}" srcOrd="8" destOrd="0" presId="urn:microsoft.com/office/officeart/2005/8/layout/balance1"/>
    <dgm:cxn modelId="{B16E81F7-C65F-4134-B94F-ABC3C8F6B3F7}" type="presParOf" srcId="{AB9E2335-B599-4046-B34E-3F143F63ECE7}" destId="{10309A9E-3D11-414A-B826-71538AC01CF0}" srcOrd="9" destOrd="0" presId="urn:microsoft.com/office/officeart/2005/8/layout/balance1"/>
    <dgm:cxn modelId="{93E754B5-C0AB-43E3-957F-02AF6D91A66A}" type="presParOf" srcId="{AB9E2335-B599-4046-B34E-3F143F63ECE7}" destId="{F95FD7CE-68A9-4D98-9330-4BD40AF76456}" srcOrd="1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3C4F1-821D-4343-9064-7869794F0B46}">
      <dsp:nvSpPr>
        <dsp:cNvPr id="0" name=""/>
        <dsp:cNvSpPr/>
      </dsp:nvSpPr>
      <dsp:spPr>
        <a:xfrm>
          <a:off x="2815826" y="0"/>
          <a:ext cx="1838890" cy="102160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个人素质</a:t>
          </a:r>
          <a:endParaRPr lang="zh-CN" altLang="en-US" sz="3000" kern="1200" dirty="0"/>
        </a:p>
      </dsp:txBody>
      <dsp:txXfrm>
        <a:off x="2845748" y="29922"/>
        <a:ext cx="1779046" cy="961761"/>
      </dsp:txXfrm>
    </dsp:sp>
    <dsp:sp modelId="{FFA2966E-1A60-4E91-816F-BAABA4F06170}">
      <dsp:nvSpPr>
        <dsp:cNvPr id="0" name=""/>
        <dsp:cNvSpPr/>
      </dsp:nvSpPr>
      <dsp:spPr>
        <a:xfrm>
          <a:off x="5472000" y="0"/>
          <a:ext cx="1838890" cy="102160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知识技能</a:t>
          </a:r>
          <a:endParaRPr lang="zh-CN" altLang="en-US" sz="3000" kern="1200" dirty="0"/>
        </a:p>
      </dsp:txBody>
      <dsp:txXfrm>
        <a:off x="5501922" y="29922"/>
        <a:ext cx="1779046" cy="961761"/>
      </dsp:txXfrm>
    </dsp:sp>
    <dsp:sp modelId="{377A9C69-56FA-4D73-9069-087FD25A9B56}">
      <dsp:nvSpPr>
        <dsp:cNvPr id="0" name=""/>
        <dsp:cNvSpPr/>
      </dsp:nvSpPr>
      <dsp:spPr>
        <a:xfrm>
          <a:off x="4680256" y="4341823"/>
          <a:ext cx="766204" cy="76620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29009-CD9B-44E8-B983-4F662AF55FA3}">
      <dsp:nvSpPr>
        <dsp:cNvPr id="0" name=""/>
        <dsp:cNvSpPr/>
      </dsp:nvSpPr>
      <dsp:spPr>
        <a:xfrm>
          <a:off x="2764745" y="4021039"/>
          <a:ext cx="4597225" cy="3105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ECD46-0A07-404A-9C80-06019608B023}">
      <dsp:nvSpPr>
        <dsp:cNvPr id="0" name=""/>
        <dsp:cNvSpPr/>
      </dsp:nvSpPr>
      <dsp:spPr>
        <a:xfrm>
          <a:off x="5472000" y="3354952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编程能力</a:t>
          </a:r>
          <a:endParaRPr lang="zh-CN" altLang="en-US" sz="2100" kern="1200" dirty="0"/>
        </a:p>
      </dsp:txBody>
      <dsp:txXfrm>
        <a:off x="5502720" y="3385672"/>
        <a:ext cx="1777450" cy="567869"/>
      </dsp:txXfrm>
    </dsp:sp>
    <dsp:sp modelId="{481B6C2E-CA3C-4F6D-B13A-CFF476434B5A}">
      <dsp:nvSpPr>
        <dsp:cNvPr id="0" name=""/>
        <dsp:cNvSpPr/>
      </dsp:nvSpPr>
      <dsp:spPr>
        <a:xfrm>
          <a:off x="5472000" y="2676606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需求分析能力</a:t>
          </a:r>
          <a:endParaRPr lang="zh-CN" altLang="en-US" sz="2100" kern="1200" dirty="0"/>
        </a:p>
      </dsp:txBody>
      <dsp:txXfrm>
        <a:off x="5502720" y="2707326"/>
        <a:ext cx="1777450" cy="567869"/>
      </dsp:txXfrm>
    </dsp:sp>
    <dsp:sp modelId="{EBF667A9-A65C-408C-87D9-7D6355D4D33C}">
      <dsp:nvSpPr>
        <dsp:cNvPr id="0" name=""/>
        <dsp:cNvSpPr/>
      </dsp:nvSpPr>
      <dsp:spPr>
        <a:xfrm>
          <a:off x="5472000" y="1998260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设计能力</a:t>
          </a:r>
          <a:endParaRPr lang="zh-CN" altLang="en-US" sz="2100" kern="1200" dirty="0"/>
        </a:p>
      </dsp:txBody>
      <dsp:txXfrm>
        <a:off x="5502720" y="2028980"/>
        <a:ext cx="1777450" cy="567869"/>
      </dsp:txXfrm>
    </dsp:sp>
    <dsp:sp modelId="{878CF2AB-5C38-4508-A870-1BE177866DDC}">
      <dsp:nvSpPr>
        <dsp:cNvPr id="0" name=""/>
        <dsp:cNvSpPr/>
      </dsp:nvSpPr>
      <dsp:spPr>
        <a:xfrm>
          <a:off x="5472000" y="1307655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业务理解能力</a:t>
          </a:r>
          <a:endParaRPr lang="zh-CN" altLang="en-US" sz="2100" kern="1200" dirty="0"/>
        </a:p>
      </dsp:txBody>
      <dsp:txXfrm>
        <a:off x="5502720" y="1338375"/>
        <a:ext cx="1777450" cy="567869"/>
      </dsp:txXfrm>
    </dsp:sp>
    <dsp:sp modelId="{170461CD-5047-437B-B4B5-9A03752E6BFD}">
      <dsp:nvSpPr>
        <dsp:cNvPr id="0" name=""/>
        <dsp:cNvSpPr/>
      </dsp:nvSpPr>
      <dsp:spPr>
        <a:xfrm>
          <a:off x="2815826" y="3354952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创新能力</a:t>
          </a:r>
          <a:endParaRPr lang="zh-CN" altLang="en-US" sz="2100" kern="1200" dirty="0"/>
        </a:p>
      </dsp:txBody>
      <dsp:txXfrm>
        <a:off x="2846546" y="3385672"/>
        <a:ext cx="1777450" cy="567869"/>
      </dsp:txXfrm>
    </dsp:sp>
    <dsp:sp modelId="{F214EC0C-87B8-40CA-9721-514DFF53835F}">
      <dsp:nvSpPr>
        <dsp:cNvPr id="0" name=""/>
        <dsp:cNvSpPr/>
      </dsp:nvSpPr>
      <dsp:spPr>
        <a:xfrm>
          <a:off x="2815826" y="2676606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学习能力</a:t>
          </a:r>
          <a:endParaRPr lang="zh-CN" altLang="en-US" sz="2100" kern="1200" dirty="0"/>
        </a:p>
      </dsp:txBody>
      <dsp:txXfrm>
        <a:off x="2846546" y="2707326"/>
        <a:ext cx="1777450" cy="567869"/>
      </dsp:txXfrm>
    </dsp:sp>
    <dsp:sp modelId="{10309A9E-3D11-414A-B826-71538AC01CF0}">
      <dsp:nvSpPr>
        <dsp:cNvPr id="0" name=""/>
        <dsp:cNvSpPr/>
      </dsp:nvSpPr>
      <dsp:spPr>
        <a:xfrm>
          <a:off x="2815826" y="1998260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责任心</a:t>
          </a:r>
          <a:endParaRPr lang="zh-CN" altLang="en-US" sz="2100" kern="1200" dirty="0"/>
        </a:p>
      </dsp:txBody>
      <dsp:txXfrm>
        <a:off x="2846546" y="2028980"/>
        <a:ext cx="1777450" cy="567869"/>
      </dsp:txXfrm>
    </dsp:sp>
    <dsp:sp modelId="{F95FD7CE-68A9-4D98-9330-4BD40AF76456}">
      <dsp:nvSpPr>
        <dsp:cNvPr id="0" name=""/>
        <dsp:cNvSpPr/>
      </dsp:nvSpPr>
      <dsp:spPr>
        <a:xfrm>
          <a:off x="2815826" y="1307655"/>
          <a:ext cx="1838890" cy="629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沟通交流水平</a:t>
          </a:r>
          <a:endParaRPr lang="zh-CN" altLang="en-US" sz="2100" kern="1200" dirty="0"/>
        </a:p>
      </dsp:txBody>
      <dsp:txXfrm>
        <a:off x="2846546" y="1338375"/>
        <a:ext cx="1777450" cy="567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5993" y="2699321"/>
            <a:ext cx="9879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选择职业就是选择你自己的未来</a:t>
            </a:r>
          </a:p>
        </p:txBody>
      </p:sp>
    </p:spTree>
    <p:extLst>
      <p:ext uri="{BB962C8B-B14F-4D97-AF65-F5344CB8AC3E}">
        <p14:creationId xmlns:p14="http://schemas.microsoft.com/office/powerpoint/2010/main" val="221636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毕业转正后薪酬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06122"/>
              </p:ext>
            </p:extLst>
          </p:nvPr>
        </p:nvGraphicFramePr>
        <p:xfrm>
          <a:off x="2592925" y="3336743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薪酬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毕业答辩考核等级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考核指标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工作产品本身的难易程度；</a:t>
                      </a:r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工作产品输出质量、进度；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B+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8000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并且是</a:t>
                      </a:r>
                      <a:r>
                        <a:rPr lang="en-US" altLang="zh-CN" dirty="0" smtClean="0"/>
                        <a:t>211</a:t>
                      </a:r>
                      <a:r>
                        <a:rPr lang="zh-CN" altLang="en-US" dirty="0" smtClean="0"/>
                        <a:t>院校 或者能力非常突出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9000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01950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/>
              <a:t>广州：薪酬比深圳低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元，不含住宿；</a:t>
            </a:r>
            <a:endParaRPr lang="en-US" altLang="zh-CN" sz="2800" dirty="0" smtClean="0"/>
          </a:p>
          <a:p>
            <a:r>
              <a:rPr lang="zh-CN" altLang="en-US" sz="2800" dirty="0" smtClean="0"/>
              <a:t>深圳：薪酬都是含住宿；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491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签署三方协议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73" y="283781"/>
            <a:ext cx="4809064" cy="6412086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694792" y="2054772"/>
            <a:ext cx="472540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5</a:t>
            </a:r>
            <a:r>
              <a:rPr lang="zh-CN" altLang="en-US" sz="2800" dirty="0" smtClean="0"/>
              <a:t>月初开始签署</a:t>
            </a:r>
            <a:r>
              <a:rPr lang="zh-CN" altLang="en-US" sz="2800" dirty="0"/>
              <a:t>三</a:t>
            </a:r>
            <a:r>
              <a:rPr lang="zh-CN" altLang="en-US" sz="2800" dirty="0" smtClean="0"/>
              <a:t>方协议；</a:t>
            </a:r>
            <a:endParaRPr lang="en-US" altLang="zh-CN" sz="2800" dirty="0" smtClean="0"/>
          </a:p>
          <a:p>
            <a:r>
              <a:rPr lang="zh-CN" altLang="en-US" sz="2800" dirty="0" smtClean="0"/>
              <a:t>就业协议签署保底薪酬；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50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毕业后开始进入试用期，试用期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个月；</a:t>
            </a:r>
            <a:endParaRPr lang="en-US" altLang="zh-CN" dirty="0" smtClean="0"/>
          </a:p>
          <a:p>
            <a:r>
              <a:rPr lang="zh-CN" altLang="en-US" dirty="0" smtClean="0"/>
              <a:t>试用期期薪资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元；</a:t>
            </a:r>
            <a:endParaRPr lang="en-US" altLang="zh-CN" dirty="0" smtClean="0"/>
          </a:p>
          <a:p>
            <a:r>
              <a:rPr lang="zh-CN" altLang="en-US" dirty="0" smtClean="0"/>
              <a:t>转正薪资按照评定的级别确定；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9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月实习安排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日，安排进入项目组实践，</a:t>
            </a:r>
            <a:r>
              <a:rPr lang="en-US" altLang="zh-CN" dirty="0" smtClean="0"/>
              <a:t>80%</a:t>
            </a:r>
            <a:r>
              <a:rPr lang="zh-CN" altLang="en-US" dirty="0" smtClean="0"/>
              <a:t>的人员派到深圳；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8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认识自己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我是怎样的人？</a:t>
            </a:r>
            <a:endParaRPr lang="en-US" altLang="zh-CN" dirty="0" smtClean="0"/>
          </a:p>
          <a:p>
            <a:r>
              <a:rPr lang="zh-CN" altLang="en-US" dirty="0" smtClean="0"/>
              <a:t>我有什么样的技能？</a:t>
            </a:r>
            <a:endParaRPr lang="en-US" altLang="zh-CN" dirty="0" smtClean="0"/>
          </a:p>
          <a:p>
            <a:r>
              <a:rPr lang="zh-CN" altLang="en-US" dirty="0" smtClean="0"/>
              <a:t>我有什么优势？</a:t>
            </a:r>
            <a:endParaRPr lang="en-US" altLang="zh-CN" dirty="0" smtClean="0"/>
          </a:p>
          <a:p>
            <a:r>
              <a:rPr lang="zh-CN" altLang="en-US" dirty="0" smtClean="0"/>
              <a:t>我有什么不足？</a:t>
            </a:r>
            <a:endParaRPr lang="en-US" altLang="zh-CN" dirty="0" smtClean="0"/>
          </a:p>
          <a:p>
            <a:r>
              <a:rPr lang="zh-CN" altLang="en-US" dirty="0" smtClean="0"/>
              <a:t>我的目标是什么？</a:t>
            </a:r>
            <a:endParaRPr lang="en-US" altLang="zh-CN" dirty="0" smtClean="0"/>
          </a:p>
          <a:p>
            <a:r>
              <a:rPr lang="zh-CN" altLang="en-US" dirty="0" smtClean="0"/>
              <a:t>我的目标与我具备的技能知识结构有多大的差距？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38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认识企业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303849"/>
              </p:ext>
            </p:extLst>
          </p:nvPr>
        </p:nvGraphicFramePr>
        <p:xfrm>
          <a:off x="2065282" y="1560786"/>
          <a:ext cx="10126717" cy="5108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16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企业文化与价值观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68516"/>
            <a:ext cx="8013091" cy="49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董明珠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1926773"/>
            <a:ext cx="5640389" cy="3777622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要让上级哄着你做事的，请回到你妈妈身边去，长大了再来面对这个</a:t>
            </a:r>
            <a:r>
              <a:rPr lang="zh-CN" altLang="en-US" sz="3200" dirty="0" smtClean="0"/>
              <a:t>世界，这个</a:t>
            </a:r>
            <a:r>
              <a:rPr lang="zh-CN" altLang="en-US" sz="3200" dirty="0"/>
              <a:t>世界的现实太残忍，你想过得更好，意味着你要加倍努力奋斗，而不是抱怨！这个不适合我，那个我不想做，这个我做不来，最终结果是我们输给了自己！！！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314" y="2038676"/>
            <a:ext cx="3681778" cy="28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7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职业前期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描述：学会自己做事、被同事接受、获得成功和失败的事例</a:t>
            </a:r>
            <a:endParaRPr lang="en-US" altLang="zh-CN" sz="2800" dirty="0" smtClean="0"/>
          </a:p>
          <a:p>
            <a:r>
              <a:rPr lang="zh-CN" altLang="en-US" sz="2800" dirty="0" smtClean="0"/>
              <a:t>任务：工作的挑战性、在某个邻域形成技能、开发创造力和革新精神</a:t>
            </a:r>
            <a:endParaRPr lang="en-US" altLang="zh-CN" sz="2800" dirty="0" smtClean="0"/>
          </a:p>
          <a:p>
            <a:r>
              <a:rPr lang="zh-CN" altLang="en-US" sz="2800" dirty="0" smtClean="0"/>
              <a:t>要求：学会面对失败、处理混乱和竞争、处理工作家庭的冲突、学习自主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831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稻壳儿小白白(http://dwz.cn/Wu2UP)"/>
          <p:cNvSpPr>
            <a:spLocks noChangeArrowheads="1"/>
          </p:cNvSpPr>
          <p:nvPr/>
        </p:nvSpPr>
        <p:spPr bwMode="auto">
          <a:xfrm>
            <a:off x="1885641" y="1563687"/>
            <a:ext cx="1949451" cy="3224213"/>
          </a:xfrm>
          <a:custGeom>
            <a:avLst/>
            <a:gdLst>
              <a:gd name="T0" fmla="*/ 1748532 w 1077"/>
              <a:gd name="T1" fmla="*/ 570163 h 1781"/>
              <a:gd name="T2" fmla="*/ 1435389 w 1077"/>
              <a:gd name="T3" fmla="*/ 879680 h 1781"/>
              <a:gd name="T4" fmla="*/ 1176548 w 1077"/>
              <a:gd name="T5" fmla="*/ 537582 h 1781"/>
              <a:gd name="T6" fmla="*/ 1131296 w 1077"/>
              <a:gd name="T7" fmla="*/ 481471 h 1781"/>
              <a:gd name="T8" fmla="*/ 1143967 w 1077"/>
              <a:gd name="T9" fmla="*/ 427170 h 1781"/>
              <a:gd name="T10" fmla="*/ 1234471 w 1077"/>
              <a:gd name="T11" fmla="*/ 338478 h 1781"/>
              <a:gd name="T12" fmla="*/ 1263432 w 1077"/>
              <a:gd name="T13" fmla="*/ 271506 h 1781"/>
              <a:gd name="T14" fmla="*/ 1203699 w 1077"/>
              <a:gd name="T15" fmla="*/ 148423 h 1781"/>
              <a:gd name="T16" fmla="*/ 1196459 w 1077"/>
              <a:gd name="T17" fmla="*/ 90502 h 1781"/>
              <a:gd name="T18" fmla="*/ 1134917 w 1077"/>
              <a:gd name="T19" fmla="*/ 43441 h 1781"/>
              <a:gd name="T20" fmla="*/ 1042603 w 1077"/>
              <a:gd name="T21" fmla="*/ 5430 h 1781"/>
              <a:gd name="T22" fmla="*/ 890557 w 1077"/>
              <a:gd name="T23" fmla="*/ 86882 h 1781"/>
              <a:gd name="T24" fmla="*/ 852545 w 1077"/>
              <a:gd name="T25" fmla="*/ 215395 h 1781"/>
              <a:gd name="T26" fmla="*/ 928568 w 1077"/>
              <a:gd name="T27" fmla="*/ 360198 h 1781"/>
              <a:gd name="T28" fmla="*/ 895987 w 1077"/>
              <a:gd name="T29" fmla="*/ 403639 h 1781"/>
              <a:gd name="T30" fmla="*/ 698689 w 1077"/>
              <a:gd name="T31" fmla="*/ 416309 h 1781"/>
              <a:gd name="T32" fmla="*/ 191868 w 1077"/>
              <a:gd name="T33" fmla="*/ 566543 h 1781"/>
              <a:gd name="T34" fmla="*/ 108604 w 1077"/>
              <a:gd name="T35" fmla="*/ 1140326 h 1781"/>
              <a:gd name="T36" fmla="*/ 249790 w 1077"/>
              <a:gd name="T37" fmla="*/ 1084215 h 1781"/>
              <a:gd name="T38" fmla="*/ 305903 w 1077"/>
              <a:gd name="T39" fmla="*/ 953892 h 1781"/>
              <a:gd name="T40" fmla="*/ 318573 w 1077"/>
              <a:gd name="T41" fmla="*/ 734877 h 1781"/>
              <a:gd name="T42" fmla="*/ 398216 w 1077"/>
              <a:gd name="T43" fmla="*/ 675145 h 1781"/>
              <a:gd name="T44" fmla="*/ 557503 w 1077"/>
              <a:gd name="T45" fmla="*/ 651615 h 1781"/>
              <a:gd name="T46" fmla="*/ 573794 w 1077"/>
              <a:gd name="T47" fmla="*/ 647995 h 1781"/>
              <a:gd name="T48" fmla="*/ 463379 w 1077"/>
              <a:gd name="T49" fmla="*/ 1375631 h 1781"/>
              <a:gd name="T50" fmla="*/ 459759 w 1077"/>
              <a:gd name="T51" fmla="*/ 1437173 h 1781"/>
              <a:gd name="T52" fmla="*/ 472429 w 1077"/>
              <a:gd name="T53" fmla="*/ 1621797 h 1781"/>
              <a:gd name="T54" fmla="*/ 222639 w 1077"/>
              <a:gd name="T55" fmla="*/ 2544918 h 1781"/>
              <a:gd name="T56" fmla="*/ 85073 w 1077"/>
              <a:gd name="T57" fmla="*/ 2856245 h 1781"/>
              <a:gd name="T58" fmla="*/ 7240 w 1077"/>
              <a:gd name="T59" fmla="*/ 2955797 h 1781"/>
              <a:gd name="T60" fmla="*/ 101364 w 1077"/>
              <a:gd name="T61" fmla="*/ 3055349 h 1781"/>
              <a:gd name="T62" fmla="*/ 188248 w 1077"/>
              <a:gd name="T63" fmla="*/ 3102410 h 1781"/>
              <a:gd name="T64" fmla="*/ 220829 w 1077"/>
              <a:gd name="T65" fmla="*/ 3151281 h 1781"/>
              <a:gd name="T66" fmla="*/ 314953 w 1077"/>
              <a:gd name="T67" fmla="*/ 3082500 h 1781"/>
              <a:gd name="T68" fmla="*/ 291422 w 1077"/>
              <a:gd name="T69" fmla="*/ 2961227 h 1781"/>
              <a:gd name="T70" fmla="*/ 584654 w 1077"/>
              <a:gd name="T71" fmla="*/ 2342193 h 1781"/>
              <a:gd name="T72" fmla="*/ 696879 w 1077"/>
              <a:gd name="T73" fmla="*/ 2085167 h 1781"/>
              <a:gd name="T74" fmla="*/ 870646 w 1077"/>
              <a:gd name="T75" fmla="*/ 1706869 h 1781"/>
              <a:gd name="T76" fmla="*/ 1265242 w 1077"/>
              <a:gd name="T77" fmla="*/ 1591026 h 1781"/>
              <a:gd name="T78" fmla="*/ 1234471 w 1077"/>
              <a:gd name="T79" fmla="*/ 1766600 h 1781"/>
              <a:gd name="T80" fmla="*/ 1143967 w 1077"/>
              <a:gd name="T81" fmla="*/ 2065257 h 1781"/>
              <a:gd name="T82" fmla="*/ 1118626 w 1077"/>
              <a:gd name="T83" fmla="*/ 2217300 h 1781"/>
              <a:gd name="T84" fmla="*/ 1212750 w 1077"/>
              <a:gd name="T85" fmla="*/ 2296942 h 1781"/>
              <a:gd name="T86" fmla="*/ 1317734 w 1077"/>
              <a:gd name="T87" fmla="*/ 2305992 h 1781"/>
              <a:gd name="T88" fmla="*/ 1569334 w 1077"/>
              <a:gd name="T89" fmla="*/ 2219110 h 1781"/>
              <a:gd name="T90" fmla="*/ 1362986 w 1077"/>
              <a:gd name="T91" fmla="*/ 2134038 h 1781"/>
              <a:gd name="T92" fmla="*/ 1386517 w 1077"/>
              <a:gd name="T93" fmla="*/ 2135848 h 1781"/>
              <a:gd name="T94" fmla="*/ 1520462 w 1077"/>
              <a:gd name="T95" fmla="*/ 1563875 h 1781"/>
              <a:gd name="T96" fmla="*/ 943049 w 1077"/>
              <a:gd name="T97" fmla="*/ 1375631 h 1781"/>
              <a:gd name="T98" fmla="*/ 919518 w 1077"/>
              <a:gd name="T99" fmla="*/ 1370201 h 1781"/>
              <a:gd name="T100" fmla="*/ 970200 w 1077"/>
              <a:gd name="T101" fmla="*/ 1335810 h 1781"/>
              <a:gd name="T102" fmla="*/ 1098715 w 1077"/>
              <a:gd name="T103" fmla="*/ 924931 h 1781"/>
              <a:gd name="T104" fmla="*/ 1122246 w 1077"/>
              <a:gd name="T105" fmla="*/ 888730 h 1781"/>
              <a:gd name="T106" fmla="*/ 1294203 w 1077"/>
              <a:gd name="T107" fmla="*/ 957512 h 1781"/>
              <a:gd name="T108" fmla="*/ 1513222 w 1077"/>
              <a:gd name="T109" fmla="*/ 1024483 h 1781"/>
              <a:gd name="T110" fmla="*/ 1833605 w 1077"/>
              <a:gd name="T111" fmla="*/ 769267 h 1781"/>
              <a:gd name="T112" fmla="*/ 1811884 w 1077"/>
              <a:gd name="T113" fmla="*/ 725826 h 1781"/>
              <a:gd name="T114" fmla="*/ 1940400 w 1077"/>
              <a:gd name="T115" fmla="*/ 535772 h 178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077"/>
              <a:gd name="T175" fmla="*/ 0 h 1781"/>
              <a:gd name="T176" fmla="*/ 1077 w 1077"/>
              <a:gd name="T177" fmla="*/ 1781 h 178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077" h="1781">
                <a:moveTo>
                  <a:pt x="1033" y="280"/>
                </a:moveTo>
                <a:cubicBezTo>
                  <a:pt x="1018" y="287"/>
                  <a:pt x="970" y="303"/>
                  <a:pt x="966" y="315"/>
                </a:cubicBezTo>
                <a:cubicBezTo>
                  <a:pt x="962" y="326"/>
                  <a:pt x="967" y="350"/>
                  <a:pt x="951" y="359"/>
                </a:cubicBezTo>
                <a:cubicBezTo>
                  <a:pt x="936" y="368"/>
                  <a:pt x="803" y="466"/>
                  <a:pt x="793" y="486"/>
                </a:cubicBezTo>
                <a:cubicBezTo>
                  <a:pt x="793" y="486"/>
                  <a:pt x="745" y="390"/>
                  <a:pt x="717" y="375"/>
                </a:cubicBezTo>
                <a:cubicBezTo>
                  <a:pt x="717" y="375"/>
                  <a:pt x="708" y="301"/>
                  <a:pt x="650" y="297"/>
                </a:cubicBezTo>
                <a:cubicBezTo>
                  <a:pt x="629" y="296"/>
                  <a:pt x="617" y="294"/>
                  <a:pt x="609" y="291"/>
                </a:cubicBezTo>
                <a:cubicBezTo>
                  <a:pt x="625" y="266"/>
                  <a:pt x="625" y="266"/>
                  <a:pt x="625" y="266"/>
                </a:cubicBezTo>
                <a:cubicBezTo>
                  <a:pt x="609" y="266"/>
                  <a:pt x="609" y="266"/>
                  <a:pt x="609" y="266"/>
                </a:cubicBezTo>
                <a:cubicBezTo>
                  <a:pt x="617" y="253"/>
                  <a:pt x="628" y="236"/>
                  <a:pt x="632" y="236"/>
                </a:cubicBezTo>
                <a:cubicBezTo>
                  <a:pt x="637" y="235"/>
                  <a:pt x="674" y="230"/>
                  <a:pt x="679" y="228"/>
                </a:cubicBezTo>
                <a:cubicBezTo>
                  <a:pt x="683" y="225"/>
                  <a:pt x="687" y="201"/>
                  <a:pt x="682" y="187"/>
                </a:cubicBezTo>
                <a:cubicBezTo>
                  <a:pt x="677" y="173"/>
                  <a:pt x="687" y="159"/>
                  <a:pt x="687" y="159"/>
                </a:cubicBezTo>
                <a:cubicBezTo>
                  <a:pt x="698" y="150"/>
                  <a:pt x="698" y="150"/>
                  <a:pt x="698" y="150"/>
                </a:cubicBezTo>
                <a:cubicBezTo>
                  <a:pt x="698" y="150"/>
                  <a:pt x="684" y="128"/>
                  <a:pt x="676" y="117"/>
                </a:cubicBezTo>
                <a:cubicBezTo>
                  <a:pt x="667" y="106"/>
                  <a:pt x="669" y="92"/>
                  <a:pt x="665" y="82"/>
                </a:cubicBezTo>
                <a:cubicBezTo>
                  <a:pt x="661" y="72"/>
                  <a:pt x="672" y="65"/>
                  <a:pt x="672" y="65"/>
                </a:cubicBezTo>
                <a:cubicBezTo>
                  <a:pt x="672" y="65"/>
                  <a:pt x="668" y="55"/>
                  <a:pt x="661" y="50"/>
                </a:cubicBezTo>
                <a:cubicBezTo>
                  <a:pt x="653" y="46"/>
                  <a:pt x="666" y="44"/>
                  <a:pt x="649" y="36"/>
                </a:cubicBezTo>
                <a:cubicBezTo>
                  <a:pt x="632" y="28"/>
                  <a:pt x="641" y="32"/>
                  <a:pt x="627" y="24"/>
                </a:cubicBezTo>
                <a:cubicBezTo>
                  <a:pt x="612" y="16"/>
                  <a:pt x="634" y="21"/>
                  <a:pt x="612" y="16"/>
                </a:cubicBezTo>
                <a:cubicBezTo>
                  <a:pt x="591" y="11"/>
                  <a:pt x="579" y="3"/>
                  <a:pt x="576" y="3"/>
                </a:cubicBezTo>
                <a:cubicBezTo>
                  <a:pt x="573" y="3"/>
                  <a:pt x="582" y="6"/>
                  <a:pt x="573" y="3"/>
                </a:cubicBezTo>
                <a:cubicBezTo>
                  <a:pt x="563" y="0"/>
                  <a:pt x="498" y="33"/>
                  <a:pt x="492" y="48"/>
                </a:cubicBezTo>
                <a:cubicBezTo>
                  <a:pt x="485" y="64"/>
                  <a:pt x="475" y="83"/>
                  <a:pt x="475" y="83"/>
                </a:cubicBezTo>
                <a:cubicBezTo>
                  <a:pt x="475" y="83"/>
                  <a:pt x="469" y="104"/>
                  <a:pt x="471" y="119"/>
                </a:cubicBezTo>
                <a:cubicBezTo>
                  <a:pt x="474" y="134"/>
                  <a:pt x="484" y="147"/>
                  <a:pt x="488" y="152"/>
                </a:cubicBezTo>
                <a:cubicBezTo>
                  <a:pt x="491" y="156"/>
                  <a:pt x="508" y="184"/>
                  <a:pt x="513" y="199"/>
                </a:cubicBezTo>
                <a:cubicBezTo>
                  <a:pt x="517" y="212"/>
                  <a:pt x="521" y="228"/>
                  <a:pt x="506" y="235"/>
                </a:cubicBezTo>
                <a:cubicBezTo>
                  <a:pt x="495" y="223"/>
                  <a:pt x="495" y="223"/>
                  <a:pt x="495" y="223"/>
                </a:cubicBezTo>
                <a:cubicBezTo>
                  <a:pt x="476" y="237"/>
                  <a:pt x="476" y="237"/>
                  <a:pt x="476" y="237"/>
                </a:cubicBezTo>
                <a:cubicBezTo>
                  <a:pt x="454" y="233"/>
                  <a:pt x="427" y="222"/>
                  <a:pt x="386" y="230"/>
                </a:cubicBezTo>
                <a:cubicBezTo>
                  <a:pt x="333" y="241"/>
                  <a:pt x="313" y="257"/>
                  <a:pt x="281" y="265"/>
                </a:cubicBezTo>
                <a:cubicBezTo>
                  <a:pt x="249" y="272"/>
                  <a:pt x="128" y="293"/>
                  <a:pt x="106" y="313"/>
                </a:cubicBezTo>
                <a:cubicBezTo>
                  <a:pt x="84" y="332"/>
                  <a:pt x="76" y="418"/>
                  <a:pt x="82" y="553"/>
                </a:cubicBezTo>
                <a:cubicBezTo>
                  <a:pt x="82" y="553"/>
                  <a:pt x="62" y="616"/>
                  <a:pt x="60" y="630"/>
                </a:cubicBezTo>
                <a:cubicBezTo>
                  <a:pt x="59" y="644"/>
                  <a:pt x="67" y="703"/>
                  <a:pt x="139" y="690"/>
                </a:cubicBezTo>
                <a:cubicBezTo>
                  <a:pt x="203" y="679"/>
                  <a:pt x="151" y="622"/>
                  <a:pt x="138" y="599"/>
                </a:cubicBezTo>
                <a:cubicBezTo>
                  <a:pt x="146" y="594"/>
                  <a:pt x="154" y="590"/>
                  <a:pt x="154" y="590"/>
                </a:cubicBezTo>
                <a:cubicBezTo>
                  <a:pt x="154" y="590"/>
                  <a:pt x="168" y="554"/>
                  <a:pt x="169" y="527"/>
                </a:cubicBezTo>
                <a:cubicBezTo>
                  <a:pt x="169" y="510"/>
                  <a:pt x="174" y="454"/>
                  <a:pt x="176" y="409"/>
                </a:cubicBezTo>
                <a:cubicBezTo>
                  <a:pt x="176" y="408"/>
                  <a:pt x="176" y="407"/>
                  <a:pt x="176" y="406"/>
                </a:cubicBezTo>
                <a:cubicBezTo>
                  <a:pt x="178" y="394"/>
                  <a:pt x="179" y="384"/>
                  <a:pt x="180" y="378"/>
                </a:cubicBezTo>
                <a:cubicBezTo>
                  <a:pt x="190" y="376"/>
                  <a:pt x="204" y="375"/>
                  <a:pt x="220" y="373"/>
                </a:cubicBezTo>
                <a:cubicBezTo>
                  <a:pt x="224" y="373"/>
                  <a:pt x="229" y="373"/>
                  <a:pt x="234" y="372"/>
                </a:cubicBezTo>
                <a:cubicBezTo>
                  <a:pt x="265" y="370"/>
                  <a:pt x="294" y="364"/>
                  <a:pt x="308" y="360"/>
                </a:cubicBezTo>
                <a:cubicBezTo>
                  <a:pt x="308" y="360"/>
                  <a:pt x="308" y="360"/>
                  <a:pt x="308" y="360"/>
                </a:cubicBezTo>
                <a:cubicBezTo>
                  <a:pt x="311" y="360"/>
                  <a:pt x="314" y="359"/>
                  <a:pt x="317" y="358"/>
                </a:cubicBezTo>
                <a:cubicBezTo>
                  <a:pt x="317" y="360"/>
                  <a:pt x="319" y="371"/>
                  <a:pt x="322" y="385"/>
                </a:cubicBezTo>
                <a:cubicBezTo>
                  <a:pt x="310" y="466"/>
                  <a:pt x="270" y="740"/>
                  <a:pt x="256" y="760"/>
                </a:cubicBezTo>
                <a:cubicBezTo>
                  <a:pt x="240" y="784"/>
                  <a:pt x="232" y="799"/>
                  <a:pt x="232" y="799"/>
                </a:cubicBezTo>
                <a:cubicBezTo>
                  <a:pt x="232" y="799"/>
                  <a:pt x="242" y="797"/>
                  <a:pt x="254" y="794"/>
                </a:cubicBezTo>
                <a:cubicBezTo>
                  <a:pt x="250" y="811"/>
                  <a:pt x="249" y="832"/>
                  <a:pt x="252" y="861"/>
                </a:cubicBezTo>
                <a:cubicBezTo>
                  <a:pt x="252" y="861"/>
                  <a:pt x="254" y="876"/>
                  <a:pt x="261" y="896"/>
                </a:cubicBezTo>
                <a:cubicBezTo>
                  <a:pt x="247" y="979"/>
                  <a:pt x="227" y="1177"/>
                  <a:pt x="200" y="1256"/>
                </a:cubicBezTo>
                <a:cubicBezTo>
                  <a:pt x="174" y="1282"/>
                  <a:pt x="141" y="1326"/>
                  <a:pt x="123" y="1406"/>
                </a:cubicBezTo>
                <a:cubicBezTo>
                  <a:pt x="123" y="1406"/>
                  <a:pt x="123" y="1406"/>
                  <a:pt x="123" y="1406"/>
                </a:cubicBezTo>
                <a:cubicBezTo>
                  <a:pt x="86" y="1483"/>
                  <a:pt x="47" y="1577"/>
                  <a:pt x="47" y="1578"/>
                </a:cubicBezTo>
                <a:cubicBezTo>
                  <a:pt x="25" y="1596"/>
                  <a:pt x="10" y="1604"/>
                  <a:pt x="5" y="1627"/>
                </a:cubicBezTo>
                <a:cubicBezTo>
                  <a:pt x="4" y="1630"/>
                  <a:pt x="4" y="1631"/>
                  <a:pt x="4" y="1633"/>
                </a:cubicBezTo>
                <a:cubicBezTo>
                  <a:pt x="0" y="1665"/>
                  <a:pt x="0" y="1665"/>
                  <a:pt x="0" y="1665"/>
                </a:cubicBezTo>
                <a:cubicBezTo>
                  <a:pt x="0" y="1665"/>
                  <a:pt x="44" y="1698"/>
                  <a:pt x="56" y="1688"/>
                </a:cubicBezTo>
                <a:cubicBezTo>
                  <a:pt x="64" y="1682"/>
                  <a:pt x="74" y="1683"/>
                  <a:pt x="85" y="1692"/>
                </a:cubicBezTo>
                <a:cubicBezTo>
                  <a:pt x="91" y="1698"/>
                  <a:pt x="97" y="1705"/>
                  <a:pt x="104" y="1714"/>
                </a:cubicBezTo>
                <a:cubicBezTo>
                  <a:pt x="105" y="1715"/>
                  <a:pt x="105" y="1716"/>
                  <a:pt x="106" y="1717"/>
                </a:cubicBezTo>
                <a:cubicBezTo>
                  <a:pt x="111" y="1724"/>
                  <a:pt x="116" y="1731"/>
                  <a:pt x="122" y="1741"/>
                </a:cubicBezTo>
                <a:cubicBezTo>
                  <a:pt x="122" y="1741"/>
                  <a:pt x="153" y="1781"/>
                  <a:pt x="193" y="1765"/>
                </a:cubicBezTo>
                <a:cubicBezTo>
                  <a:pt x="193" y="1765"/>
                  <a:pt x="208" y="1732"/>
                  <a:pt x="174" y="1703"/>
                </a:cubicBezTo>
                <a:cubicBezTo>
                  <a:pt x="147" y="1680"/>
                  <a:pt x="145" y="1650"/>
                  <a:pt x="148" y="1630"/>
                </a:cubicBezTo>
                <a:cubicBezTo>
                  <a:pt x="161" y="1636"/>
                  <a:pt x="161" y="1636"/>
                  <a:pt x="161" y="1636"/>
                </a:cubicBezTo>
                <a:cubicBezTo>
                  <a:pt x="161" y="1636"/>
                  <a:pt x="161" y="1636"/>
                  <a:pt x="170" y="1587"/>
                </a:cubicBezTo>
                <a:cubicBezTo>
                  <a:pt x="179" y="1539"/>
                  <a:pt x="301" y="1314"/>
                  <a:pt x="323" y="1294"/>
                </a:cubicBezTo>
                <a:cubicBezTo>
                  <a:pt x="336" y="1282"/>
                  <a:pt x="352" y="1230"/>
                  <a:pt x="365" y="1185"/>
                </a:cubicBezTo>
                <a:cubicBezTo>
                  <a:pt x="372" y="1176"/>
                  <a:pt x="379" y="1165"/>
                  <a:pt x="385" y="1152"/>
                </a:cubicBezTo>
                <a:cubicBezTo>
                  <a:pt x="404" y="1111"/>
                  <a:pt x="437" y="960"/>
                  <a:pt x="437" y="960"/>
                </a:cubicBezTo>
                <a:cubicBezTo>
                  <a:pt x="437" y="960"/>
                  <a:pt x="470" y="949"/>
                  <a:pt x="481" y="943"/>
                </a:cubicBezTo>
                <a:cubicBezTo>
                  <a:pt x="492" y="938"/>
                  <a:pt x="508" y="937"/>
                  <a:pt x="573" y="923"/>
                </a:cubicBezTo>
                <a:cubicBezTo>
                  <a:pt x="637" y="908"/>
                  <a:pt x="699" y="879"/>
                  <a:pt x="699" y="879"/>
                </a:cubicBezTo>
                <a:cubicBezTo>
                  <a:pt x="699" y="879"/>
                  <a:pt x="679" y="928"/>
                  <a:pt x="681" y="965"/>
                </a:cubicBezTo>
                <a:cubicBezTo>
                  <a:pt x="681" y="969"/>
                  <a:pt x="682" y="972"/>
                  <a:pt x="682" y="976"/>
                </a:cubicBezTo>
                <a:cubicBezTo>
                  <a:pt x="673" y="1023"/>
                  <a:pt x="663" y="1072"/>
                  <a:pt x="657" y="1085"/>
                </a:cubicBezTo>
                <a:cubicBezTo>
                  <a:pt x="645" y="1110"/>
                  <a:pt x="632" y="1141"/>
                  <a:pt x="632" y="1141"/>
                </a:cubicBezTo>
                <a:cubicBezTo>
                  <a:pt x="632" y="1141"/>
                  <a:pt x="639" y="1142"/>
                  <a:pt x="649" y="1143"/>
                </a:cubicBezTo>
                <a:cubicBezTo>
                  <a:pt x="633" y="1177"/>
                  <a:pt x="615" y="1211"/>
                  <a:pt x="618" y="1225"/>
                </a:cubicBezTo>
                <a:cubicBezTo>
                  <a:pt x="614" y="1247"/>
                  <a:pt x="614" y="1247"/>
                  <a:pt x="614" y="1247"/>
                </a:cubicBezTo>
                <a:cubicBezTo>
                  <a:pt x="670" y="1269"/>
                  <a:pt x="670" y="1269"/>
                  <a:pt x="670" y="1269"/>
                </a:cubicBezTo>
                <a:cubicBezTo>
                  <a:pt x="670" y="1269"/>
                  <a:pt x="694" y="1263"/>
                  <a:pt x="728" y="1274"/>
                </a:cubicBezTo>
                <a:cubicBezTo>
                  <a:pt x="728" y="1274"/>
                  <a:pt x="728" y="1274"/>
                  <a:pt x="728" y="1274"/>
                </a:cubicBezTo>
                <a:cubicBezTo>
                  <a:pt x="752" y="1285"/>
                  <a:pt x="777" y="1293"/>
                  <a:pt x="795" y="1285"/>
                </a:cubicBezTo>
                <a:cubicBezTo>
                  <a:pt x="825" y="1273"/>
                  <a:pt x="867" y="1244"/>
                  <a:pt x="867" y="1226"/>
                </a:cubicBezTo>
                <a:cubicBezTo>
                  <a:pt x="867" y="1208"/>
                  <a:pt x="855" y="1215"/>
                  <a:pt x="830" y="1219"/>
                </a:cubicBezTo>
                <a:cubicBezTo>
                  <a:pt x="806" y="1223"/>
                  <a:pt x="766" y="1195"/>
                  <a:pt x="753" y="1179"/>
                </a:cubicBezTo>
                <a:cubicBezTo>
                  <a:pt x="750" y="1176"/>
                  <a:pt x="748" y="1171"/>
                  <a:pt x="746" y="1165"/>
                </a:cubicBezTo>
                <a:cubicBezTo>
                  <a:pt x="753" y="1179"/>
                  <a:pt x="766" y="1180"/>
                  <a:pt x="766" y="1180"/>
                </a:cubicBezTo>
                <a:cubicBezTo>
                  <a:pt x="766" y="1180"/>
                  <a:pt x="817" y="952"/>
                  <a:pt x="840" y="864"/>
                </a:cubicBezTo>
                <a:cubicBezTo>
                  <a:pt x="840" y="864"/>
                  <a:pt x="840" y="864"/>
                  <a:pt x="840" y="864"/>
                </a:cubicBezTo>
                <a:cubicBezTo>
                  <a:pt x="856" y="847"/>
                  <a:pt x="886" y="780"/>
                  <a:pt x="831" y="762"/>
                </a:cubicBezTo>
                <a:cubicBezTo>
                  <a:pt x="777" y="744"/>
                  <a:pt x="577" y="746"/>
                  <a:pt x="521" y="760"/>
                </a:cubicBezTo>
                <a:cubicBezTo>
                  <a:pt x="514" y="762"/>
                  <a:pt x="510" y="761"/>
                  <a:pt x="507" y="757"/>
                </a:cubicBezTo>
                <a:cubicBezTo>
                  <a:pt x="508" y="757"/>
                  <a:pt x="508" y="757"/>
                  <a:pt x="508" y="757"/>
                </a:cubicBezTo>
                <a:cubicBezTo>
                  <a:pt x="508" y="758"/>
                  <a:pt x="508" y="758"/>
                  <a:pt x="508" y="758"/>
                </a:cubicBezTo>
                <a:cubicBezTo>
                  <a:pt x="536" y="738"/>
                  <a:pt x="536" y="738"/>
                  <a:pt x="536" y="738"/>
                </a:cubicBezTo>
                <a:cubicBezTo>
                  <a:pt x="536" y="738"/>
                  <a:pt x="543" y="691"/>
                  <a:pt x="560" y="658"/>
                </a:cubicBezTo>
                <a:cubicBezTo>
                  <a:pt x="576" y="625"/>
                  <a:pt x="599" y="520"/>
                  <a:pt x="607" y="511"/>
                </a:cubicBezTo>
                <a:cubicBezTo>
                  <a:pt x="607" y="511"/>
                  <a:pt x="607" y="511"/>
                  <a:pt x="607" y="511"/>
                </a:cubicBezTo>
                <a:cubicBezTo>
                  <a:pt x="611" y="506"/>
                  <a:pt x="615" y="500"/>
                  <a:pt x="620" y="491"/>
                </a:cubicBezTo>
                <a:cubicBezTo>
                  <a:pt x="634" y="465"/>
                  <a:pt x="643" y="449"/>
                  <a:pt x="643" y="449"/>
                </a:cubicBezTo>
                <a:cubicBezTo>
                  <a:pt x="643" y="449"/>
                  <a:pt x="695" y="520"/>
                  <a:pt x="715" y="529"/>
                </a:cubicBezTo>
                <a:cubicBezTo>
                  <a:pt x="734" y="537"/>
                  <a:pt x="767" y="599"/>
                  <a:pt x="784" y="596"/>
                </a:cubicBezTo>
                <a:cubicBezTo>
                  <a:pt x="795" y="594"/>
                  <a:pt x="812" y="585"/>
                  <a:pt x="836" y="566"/>
                </a:cubicBezTo>
                <a:cubicBezTo>
                  <a:pt x="836" y="566"/>
                  <a:pt x="836" y="566"/>
                  <a:pt x="836" y="566"/>
                </a:cubicBezTo>
                <a:cubicBezTo>
                  <a:pt x="872" y="554"/>
                  <a:pt x="1000" y="429"/>
                  <a:pt x="1013" y="425"/>
                </a:cubicBezTo>
                <a:cubicBezTo>
                  <a:pt x="1019" y="423"/>
                  <a:pt x="1010" y="412"/>
                  <a:pt x="999" y="402"/>
                </a:cubicBezTo>
                <a:cubicBezTo>
                  <a:pt x="1000" y="401"/>
                  <a:pt x="1000" y="401"/>
                  <a:pt x="1001" y="401"/>
                </a:cubicBezTo>
                <a:cubicBezTo>
                  <a:pt x="1016" y="396"/>
                  <a:pt x="1030" y="394"/>
                  <a:pt x="1042" y="374"/>
                </a:cubicBezTo>
                <a:cubicBezTo>
                  <a:pt x="1054" y="355"/>
                  <a:pt x="1077" y="306"/>
                  <a:pt x="1072" y="296"/>
                </a:cubicBezTo>
                <a:cubicBezTo>
                  <a:pt x="1067" y="287"/>
                  <a:pt x="1047" y="274"/>
                  <a:pt x="1033" y="280"/>
                </a:cubicBezTo>
                <a:close/>
              </a:path>
            </a:pathLst>
          </a:cu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r>
              <a:rPr lang="en-US" sz="1200" dirty="0">
                <a:solidFill>
                  <a:srgbClr val="000000"/>
                </a:solidFill>
                <a:ea typeface="微软雅黑" pitchFamily="34" charset="-122"/>
                <a:sym typeface="Arial" pitchFamily="34" charset="0"/>
              </a:rPr>
              <a:t> </a:t>
            </a:r>
          </a:p>
        </p:txBody>
      </p:sp>
      <p:sp>
        <p:nvSpPr>
          <p:cNvPr id="14339" name="稻壳儿小白白(http://dwz.cn/Wu2UP)"/>
          <p:cNvSpPr>
            <a:spLocks/>
          </p:cNvSpPr>
          <p:nvPr/>
        </p:nvSpPr>
        <p:spPr bwMode="auto">
          <a:xfrm rot="5400000">
            <a:off x="1404650" y="4525980"/>
            <a:ext cx="1265239" cy="1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862" y="0"/>
              </a:cxn>
              <a:cxn ang="0">
                <a:pos x="203862" y="1901669"/>
              </a:cxn>
              <a:cxn ang="0">
                <a:pos x="1265436" y="1901669"/>
              </a:cxn>
              <a:cxn ang="0">
                <a:pos x="1265436" y="2105657"/>
              </a:cxn>
              <a:cxn ang="0">
                <a:pos x="0" y="2105657"/>
              </a:cxn>
              <a:cxn ang="0">
                <a:pos x="0" y="0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007BC6"/>
          </a:solidFill>
          <a:ln w="9525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rgbClr val="007BC6"/>
              </a:solidFill>
              <a:ea typeface="微软雅黑" pitchFamily="34" charset="-122"/>
            </a:endParaRPr>
          </a:p>
        </p:txBody>
      </p:sp>
      <p:sp>
        <p:nvSpPr>
          <p:cNvPr id="14340" name="稻壳儿小白白(http://dwz.cn/Wu2UP)"/>
          <p:cNvSpPr>
            <a:spLocks noChangeArrowheads="1"/>
          </p:cNvSpPr>
          <p:nvPr/>
        </p:nvSpPr>
        <p:spPr bwMode="auto">
          <a:xfrm>
            <a:off x="2595257" y="4229099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07BC6"/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41" name="稻壳儿小白白(http://dwz.cn/Wu2UP)"/>
          <p:cNvSpPr>
            <a:spLocks/>
          </p:cNvSpPr>
          <p:nvPr/>
        </p:nvSpPr>
        <p:spPr bwMode="auto">
          <a:xfrm rot="5400000">
            <a:off x="3417560" y="3949719"/>
            <a:ext cx="1265237" cy="1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862" y="0"/>
              </a:cxn>
              <a:cxn ang="0">
                <a:pos x="203862" y="1901669"/>
              </a:cxn>
              <a:cxn ang="0">
                <a:pos x="1265436" y="1901669"/>
              </a:cxn>
              <a:cxn ang="0">
                <a:pos x="1265436" y="2105657"/>
              </a:cxn>
              <a:cxn ang="0">
                <a:pos x="0" y="2105657"/>
              </a:cxn>
              <a:cxn ang="0">
                <a:pos x="0" y="0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4342" name="稻壳儿小白白(http://dwz.cn/Wu2UP)"/>
          <p:cNvSpPr>
            <a:spLocks noChangeArrowheads="1"/>
          </p:cNvSpPr>
          <p:nvPr/>
        </p:nvSpPr>
        <p:spPr bwMode="auto">
          <a:xfrm>
            <a:off x="4608169" y="3654424"/>
            <a:ext cx="358775" cy="35718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43" name="稻壳儿小白白(http://dwz.cn/Wu2UP)"/>
          <p:cNvSpPr>
            <a:spLocks/>
          </p:cNvSpPr>
          <p:nvPr/>
        </p:nvSpPr>
        <p:spPr bwMode="auto">
          <a:xfrm rot="5400000">
            <a:off x="5449561" y="3373453"/>
            <a:ext cx="1265239" cy="1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862" y="0"/>
              </a:cxn>
              <a:cxn ang="0">
                <a:pos x="203862" y="1901669"/>
              </a:cxn>
              <a:cxn ang="0">
                <a:pos x="1265436" y="1901669"/>
              </a:cxn>
              <a:cxn ang="0">
                <a:pos x="1265436" y="2105657"/>
              </a:cxn>
              <a:cxn ang="0">
                <a:pos x="0" y="2105657"/>
              </a:cxn>
              <a:cxn ang="0">
                <a:pos x="0" y="0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007BC6"/>
          </a:solidFill>
          <a:ln w="9525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4344" name="稻壳儿小白白(http://dwz.cn/Wu2UP)"/>
          <p:cNvSpPr>
            <a:spLocks noChangeArrowheads="1"/>
          </p:cNvSpPr>
          <p:nvPr/>
        </p:nvSpPr>
        <p:spPr bwMode="auto">
          <a:xfrm>
            <a:off x="6640167" y="3078163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07BC6"/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45" name="稻壳儿小白白(http://dwz.cn/Wu2UP)"/>
          <p:cNvSpPr>
            <a:spLocks/>
          </p:cNvSpPr>
          <p:nvPr/>
        </p:nvSpPr>
        <p:spPr bwMode="auto">
          <a:xfrm rot="5400000">
            <a:off x="7490659" y="2797193"/>
            <a:ext cx="1265237" cy="1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862" y="0"/>
              </a:cxn>
              <a:cxn ang="0">
                <a:pos x="203862" y="1901669"/>
              </a:cxn>
              <a:cxn ang="0">
                <a:pos x="1265436" y="1901669"/>
              </a:cxn>
              <a:cxn ang="0">
                <a:pos x="1265436" y="2105657"/>
              </a:cxn>
              <a:cxn ang="0">
                <a:pos x="0" y="2105657"/>
              </a:cxn>
              <a:cxn ang="0">
                <a:pos x="0" y="0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14346" name="稻壳儿小白白(http://dwz.cn/Wu2UP)"/>
          <p:cNvSpPr txBox="1">
            <a:spLocks noChangeArrowheads="1"/>
          </p:cNvSpPr>
          <p:nvPr/>
        </p:nvSpPr>
        <p:spPr bwMode="auto">
          <a:xfrm>
            <a:off x="1457019" y="5316537"/>
            <a:ext cx="9699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试用</a:t>
            </a:r>
            <a:endParaRPr lang="en-US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48" name="稻壳儿小白白(http://dwz.cn/Wu2UP)"/>
          <p:cNvSpPr txBox="1">
            <a:spLocks noChangeArrowheads="1"/>
          </p:cNvSpPr>
          <p:nvPr/>
        </p:nvSpPr>
        <p:spPr bwMode="auto">
          <a:xfrm>
            <a:off x="3464824" y="4746625"/>
            <a:ext cx="1812925" cy="107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初级工程师</a:t>
            </a:r>
            <a:endParaRPr lang="en-US" altLang="zh-CN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  <a:p>
            <a:pPr defTabSz="1215964">
              <a:spcBef>
                <a:spcPct val="20000"/>
              </a:spcBef>
            </a:pPr>
            <a:r>
              <a:rPr lang="zh-CN" altLang="en-US" sz="2133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基层管理人员</a:t>
            </a:r>
          </a:p>
          <a:p>
            <a:pPr defTabSz="1215964">
              <a:spcBef>
                <a:spcPct val="20000"/>
              </a:spcBef>
            </a:pPr>
            <a:endParaRPr lang="en-US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50" name="稻壳儿小白白(http://dwz.cn/Wu2UP)"/>
          <p:cNvSpPr txBox="1">
            <a:spLocks noChangeArrowheads="1"/>
          </p:cNvSpPr>
          <p:nvPr/>
        </p:nvSpPr>
        <p:spPr bwMode="auto">
          <a:xfrm>
            <a:off x="5485592" y="4170362"/>
            <a:ext cx="1812925" cy="107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中级工程师</a:t>
            </a:r>
            <a:endParaRPr lang="en-US" altLang="zh-CN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  <a:p>
            <a:pPr defTabSz="1215964">
              <a:spcBef>
                <a:spcPct val="20000"/>
              </a:spcBef>
            </a:pPr>
            <a:r>
              <a:rPr lang="zh-CN" altLang="en-US" sz="2133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中层管理人员</a:t>
            </a:r>
          </a:p>
          <a:p>
            <a:pPr defTabSz="1215964">
              <a:spcBef>
                <a:spcPct val="20000"/>
              </a:spcBef>
            </a:pPr>
            <a:endParaRPr lang="en-US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4352" name="稻壳儿小白白(http://dwz.cn/Wu2UP)"/>
          <p:cNvSpPr txBox="1">
            <a:spLocks noChangeArrowheads="1"/>
          </p:cNvSpPr>
          <p:nvPr/>
        </p:nvSpPr>
        <p:spPr bwMode="auto">
          <a:xfrm>
            <a:off x="7608579" y="3595685"/>
            <a:ext cx="1535421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高级工程师</a:t>
            </a:r>
            <a:endParaRPr lang="en-US" altLang="zh-CN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00B0F0"/>
                </a:solidFill>
                <a:ea typeface="微软雅黑" pitchFamily="34" charset="-122"/>
                <a:sym typeface="Arial" pitchFamily="34" charset="0"/>
              </a:rPr>
              <a:t>高</a:t>
            </a:r>
            <a:r>
              <a:rPr lang="zh-CN" altLang="en-US" sz="1867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层管理人员</a:t>
            </a:r>
          </a:p>
          <a:p>
            <a:pPr defTabSz="1215964">
              <a:spcBef>
                <a:spcPct val="20000"/>
              </a:spcBef>
            </a:pPr>
            <a:endParaRPr lang="en-US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0" name="文本框 91"/>
          <p:cNvSpPr txBox="1">
            <a:spLocks noChangeArrowheads="1"/>
          </p:cNvSpPr>
          <p:nvPr/>
        </p:nvSpPr>
        <p:spPr bwMode="auto">
          <a:xfrm>
            <a:off x="1392241" y="482604"/>
            <a:ext cx="3570160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19" rIns="91416" bIns="45719">
            <a:spAutoFit/>
          </a:bodyPr>
          <a:lstStyle/>
          <a:p>
            <a:pPr defTabSz="912519"/>
            <a:r>
              <a:rPr lang="zh-CN" altLang="en-US" sz="44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员工发展</a:t>
            </a: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稻壳儿小白白(http://dwz.cn/Wu2UP)"/>
          <p:cNvSpPr>
            <a:spLocks/>
          </p:cNvSpPr>
          <p:nvPr/>
        </p:nvSpPr>
        <p:spPr bwMode="auto">
          <a:xfrm rot="5400000">
            <a:off x="9513598" y="2223795"/>
            <a:ext cx="1265239" cy="1824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862" y="0"/>
              </a:cxn>
              <a:cxn ang="0">
                <a:pos x="203862" y="1901669"/>
              </a:cxn>
              <a:cxn ang="0">
                <a:pos x="1265436" y="1901669"/>
              </a:cxn>
              <a:cxn ang="0">
                <a:pos x="1265436" y="2105657"/>
              </a:cxn>
              <a:cxn ang="0">
                <a:pos x="0" y="2105657"/>
              </a:cxn>
              <a:cxn ang="0">
                <a:pos x="0" y="0"/>
              </a:cxn>
            </a:cxnLst>
            <a:rect l="0" t="0" r="r" b="b"/>
            <a:pathLst>
              <a:path w="1265436" h="2105657">
                <a:moveTo>
                  <a:pt x="0" y="0"/>
                </a:moveTo>
                <a:lnTo>
                  <a:pt x="203862" y="0"/>
                </a:lnTo>
                <a:lnTo>
                  <a:pt x="203862" y="1901669"/>
                </a:lnTo>
                <a:lnTo>
                  <a:pt x="1265436" y="1901669"/>
                </a:lnTo>
                <a:lnTo>
                  <a:pt x="1265436" y="2105657"/>
                </a:lnTo>
                <a:lnTo>
                  <a:pt x="0" y="2105657"/>
                </a:lnTo>
                <a:lnTo>
                  <a:pt x="0" y="0"/>
                </a:lnTo>
                <a:close/>
              </a:path>
            </a:pathLst>
          </a:custGeom>
          <a:solidFill>
            <a:srgbClr val="007BC6"/>
          </a:solidFill>
          <a:ln w="9525">
            <a:noFill/>
            <a:round/>
            <a:headEnd/>
            <a:tailEnd/>
          </a:ln>
        </p:spPr>
        <p:txBody>
          <a:bodyPr lIns="91439" tIns="45719" rIns="91439" bIns="45719"/>
          <a:lstStyle/>
          <a:p>
            <a:pPr>
              <a:buFont typeface="Arial" pitchFamily="34" charset="0"/>
              <a:buNone/>
            </a:pPr>
            <a:endParaRPr lang="zh-CN" altLang="en-US" sz="240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7" name="稻壳儿小白白(http://dwz.cn/Wu2UP)"/>
          <p:cNvSpPr>
            <a:spLocks noChangeArrowheads="1"/>
          </p:cNvSpPr>
          <p:nvPr/>
        </p:nvSpPr>
        <p:spPr bwMode="auto">
          <a:xfrm>
            <a:off x="10704205" y="1928505"/>
            <a:ext cx="358775" cy="358775"/>
          </a:xfrm>
          <a:prstGeom prst="triangle">
            <a:avLst>
              <a:gd name="adj" fmla="val 100000"/>
            </a:avLst>
          </a:prstGeom>
          <a:solidFill>
            <a:srgbClr val="007BC6"/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8" name="稻壳儿小白白(http://dwz.cn/Wu2UP)"/>
          <p:cNvSpPr txBox="1">
            <a:spLocks noChangeArrowheads="1"/>
          </p:cNvSpPr>
          <p:nvPr/>
        </p:nvSpPr>
        <p:spPr bwMode="auto">
          <a:xfrm>
            <a:off x="9566275" y="3020704"/>
            <a:ext cx="18129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215964">
              <a:spcBef>
                <a:spcPct val="20000"/>
              </a:spcBef>
            </a:pPr>
            <a:r>
              <a:rPr lang="zh-CN" altLang="en-US" sz="2000" b="1" dirty="0">
                <a:solidFill>
                  <a:srgbClr val="445469"/>
                </a:solidFill>
                <a:ea typeface="微软雅黑" pitchFamily="34" charset="-122"/>
                <a:sym typeface="Arial" pitchFamily="34" charset="0"/>
              </a:rPr>
              <a:t>资深工程师</a:t>
            </a:r>
            <a:endParaRPr lang="en-US" sz="2000" b="1" dirty="0">
              <a:solidFill>
                <a:srgbClr val="445469"/>
              </a:solidFill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29" name="稻壳儿小白白(http://dwz.cn/Wu2UP)"/>
          <p:cNvSpPr>
            <a:spLocks noChangeArrowheads="1"/>
          </p:cNvSpPr>
          <p:nvPr/>
        </p:nvSpPr>
        <p:spPr bwMode="auto">
          <a:xfrm>
            <a:off x="8679559" y="2503721"/>
            <a:ext cx="358775" cy="357187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9" tIns="45719" rIns="91439" bIns="45719"/>
          <a:lstStyle/>
          <a:p>
            <a:pPr eaLnBrk="1" hangingPunct="1">
              <a:buFont typeface="Arial" pitchFamily="34" charset="0"/>
              <a:buNone/>
            </a:pPr>
            <a:endParaRPr lang="zh-CN" altLang="en-US" sz="2400">
              <a:solidFill>
                <a:srgbClr val="FFFFFF"/>
              </a:solidFill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5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91"/>
          <p:cNvSpPr txBox="1">
            <a:spLocks noChangeArrowheads="1"/>
          </p:cNvSpPr>
          <p:nvPr/>
        </p:nvSpPr>
        <p:spPr bwMode="auto">
          <a:xfrm>
            <a:off x="1392241" y="482610"/>
            <a:ext cx="2441646" cy="76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19" rIns="91416" bIns="45719">
            <a:spAutoFit/>
          </a:bodyPr>
          <a:lstStyle/>
          <a:p>
            <a:pPr defTabSz="912519"/>
            <a:r>
              <a:rPr lang="zh-CN" altLang="en-US" sz="44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薪酬福利</a:t>
            </a:r>
            <a:endParaRPr lang="en-US" altLang="zh-CN" sz="44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任意多边形 25"/>
          <p:cNvSpPr>
            <a:spLocks noChangeArrowheads="1"/>
          </p:cNvSpPr>
          <p:nvPr/>
        </p:nvSpPr>
        <p:spPr bwMode="auto">
          <a:xfrm>
            <a:off x="852607" y="2413003"/>
            <a:ext cx="1765247" cy="1756204"/>
          </a:xfrm>
          <a:custGeom>
            <a:avLst/>
            <a:gdLst>
              <a:gd name="T0" fmla="*/ 411874 w 971638"/>
              <a:gd name="T1" fmla="*/ 965868 h 965868"/>
              <a:gd name="T2" fmla="*/ 119823 w 971638"/>
              <a:gd name="T3" fmla="*/ 673817 h 965868"/>
              <a:gd name="T4" fmla="*/ 679588 w 971638"/>
              <a:gd name="T5" fmla="*/ 114052 h 965868"/>
              <a:gd name="T6" fmla="*/ 971638 w 971638"/>
              <a:gd name="T7" fmla="*/ 406102 h 965868"/>
              <a:gd name="T8" fmla="*/ 411874 w 971638"/>
              <a:gd name="T9" fmla="*/ 965868 h 965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1638"/>
              <a:gd name="T16" fmla="*/ 0 h 965868"/>
              <a:gd name="T17" fmla="*/ 971638 w 971638"/>
              <a:gd name="T18" fmla="*/ 965868 h 9658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1638" h="965868">
                <a:moveTo>
                  <a:pt x="411874" y="965868"/>
                </a:moveTo>
                <a:lnTo>
                  <a:pt x="119823" y="673817"/>
                </a:lnTo>
                <a:cubicBezTo>
                  <a:pt x="-253355" y="247329"/>
                  <a:pt x="333067" y="-220881"/>
                  <a:pt x="679588" y="114052"/>
                </a:cubicBezTo>
                <a:lnTo>
                  <a:pt x="971638" y="406102"/>
                </a:lnTo>
                <a:lnTo>
                  <a:pt x="411874" y="965868"/>
                </a:lnTo>
                <a:close/>
              </a:path>
            </a:pathLst>
          </a:custGeom>
          <a:solidFill>
            <a:srgbClr val="202731"/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任意多边形 27"/>
          <p:cNvSpPr>
            <a:spLocks noChangeArrowheads="1"/>
          </p:cNvSpPr>
          <p:nvPr/>
        </p:nvSpPr>
        <p:spPr bwMode="auto">
          <a:xfrm>
            <a:off x="1707948" y="3248165"/>
            <a:ext cx="2027501" cy="1750777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00A1D8"/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4" name="任意多边形 28"/>
          <p:cNvSpPr>
            <a:spLocks noChangeArrowheads="1"/>
          </p:cNvSpPr>
          <p:nvPr/>
        </p:nvSpPr>
        <p:spPr bwMode="auto">
          <a:xfrm flipV="1">
            <a:off x="2821054" y="2420241"/>
            <a:ext cx="2029311" cy="174896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009999"/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 dirty="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5" name="任意多边形 29"/>
          <p:cNvSpPr>
            <a:spLocks noChangeArrowheads="1"/>
          </p:cNvSpPr>
          <p:nvPr/>
        </p:nvSpPr>
        <p:spPr bwMode="auto">
          <a:xfrm>
            <a:off x="3938654" y="3248165"/>
            <a:ext cx="2027503" cy="1750777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3F3E40"/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/>
        </p:nvSpPr>
        <p:spPr bwMode="auto">
          <a:xfrm flipV="1">
            <a:off x="5056254" y="2420241"/>
            <a:ext cx="2029311" cy="174896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rgbClr val="0099CC"/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7" name="任意多边形 27"/>
          <p:cNvSpPr>
            <a:spLocks noChangeArrowheads="1"/>
          </p:cNvSpPr>
          <p:nvPr/>
        </p:nvSpPr>
        <p:spPr bwMode="auto">
          <a:xfrm>
            <a:off x="6178348" y="3248165"/>
            <a:ext cx="2027501" cy="1750777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8" name="任意多边形 28"/>
          <p:cNvSpPr>
            <a:spLocks noChangeArrowheads="1"/>
          </p:cNvSpPr>
          <p:nvPr/>
        </p:nvSpPr>
        <p:spPr bwMode="auto">
          <a:xfrm flipV="1">
            <a:off x="7291454" y="2420241"/>
            <a:ext cx="2029311" cy="1748969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9" name="任意多边形 29"/>
          <p:cNvSpPr>
            <a:spLocks noChangeArrowheads="1"/>
          </p:cNvSpPr>
          <p:nvPr/>
        </p:nvSpPr>
        <p:spPr bwMode="auto">
          <a:xfrm>
            <a:off x="8409054" y="3248165"/>
            <a:ext cx="2027503" cy="1750777"/>
          </a:xfrm>
          <a:custGeom>
            <a:avLst/>
            <a:gdLst>
              <a:gd name="T0" fmla="*/ 566719 w 1116054"/>
              <a:gd name="T1" fmla="*/ 0 h 963129"/>
              <a:gd name="T2" fmla="*/ 0 w 1116054"/>
              <a:gd name="T3" fmla="*/ 563242 h 963129"/>
              <a:gd name="T4" fmla="*/ 312912 w 1116054"/>
              <a:gd name="T5" fmla="*/ 862247 h 963129"/>
              <a:gd name="T6" fmla="*/ 820526 w 1116054"/>
              <a:gd name="T7" fmla="*/ 848340 h 963129"/>
              <a:gd name="T8" fmla="*/ 1116054 w 1116054"/>
              <a:gd name="T9" fmla="*/ 552812 h 963129"/>
              <a:gd name="T10" fmla="*/ 566719 w 1116054"/>
              <a:gd name="T11" fmla="*/ 0 h 9631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16054"/>
              <a:gd name="T19" fmla="*/ 0 h 963129"/>
              <a:gd name="T20" fmla="*/ 1116054 w 1116054"/>
              <a:gd name="T21" fmla="*/ 963129 h 96312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16054" h="963129">
                <a:moveTo>
                  <a:pt x="566719" y="0"/>
                </a:moveTo>
                <a:lnTo>
                  <a:pt x="0" y="563242"/>
                </a:lnTo>
                <a:lnTo>
                  <a:pt x="312912" y="862247"/>
                </a:lnTo>
                <a:cubicBezTo>
                  <a:pt x="492547" y="1017544"/>
                  <a:pt x="686090" y="978141"/>
                  <a:pt x="820526" y="848340"/>
                </a:cubicBezTo>
                <a:lnTo>
                  <a:pt x="1116054" y="552812"/>
                </a:lnTo>
                <a:lnTo>
                  <a:pt x="566719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" name="任意多边形 25"/>
          <p:cNvSpPr>
            <a:spLocks noChangeArrowheads="1"/>
          </p:cNvSpPr>
          <p:nvPr/>
        </p:nvSpPr>
        <p:spPr bwMode="auto">
          <a:xfrm flipH="1">
            <a:off x="9512359" y="2413003"/>
            <a:ext cx="1765247" cy="1756204"/>
          </a:xfrm>
          <a:custGeom>
            <a:avLst/>
            <a:gdLst>
              <a:gd name="T0" fmla="*/ 411874 w 971638"/>
              <a:gd name="T1" fmla="*/ 965868 h 965868"/>
              <a:gd name="T2" fmla="*/ 119823 w 971638"/>
              <a:gd name="T3" fmla="*/ 673817 h 965868"/>
              <a:gd name="T4" fmla="*/ 679588 w 971638"/>
              <a:gd name="T5" fmla="*/ 114052 h 965868"/>
              <a:gd name="T6" fmla="*/ 971638 w 971638"/>
              <a:gd name="T7" fmla="*/ 406102 h 965868"/>
              <a:gd name="T8" fmla="*/ 411874 w 971638"/>
              <a:gd name="T9" fmla="*/ 965868 h 9658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1638"/>
              <a:gd name="T16" fmla="*/ 0 h 965868"/>
              <a:gd name="T17" fmla="*/ 971638 w 971638"/>
              <a:gd name="T18" fmla="*/ 965868 h 9658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1638" h="965868">
                <a:moveTo>
                  <a:pt x="411874" y="965868"/>
                </a:moveTo>
                <a:lnTo>
                  <a:pt x="119823" y="673817"/>
                </a:lnTo>
                <a:cubicBezTo>
                  <a:pt x="-253355" y="247329"/>
                  <a:pt x="333067" y="-220881"/>
                  <a:pt x="679588" y="114052"/>
                </a:cubicBezTo>
                <a:lnTo>
                  <a:pt x="971638" y="406102"/>
                </a:lnTo>
                <a:lnTo>
                  <a:pt x="411874" y="96586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>
            <a:noFill/>
            <a:bevel/>
            <a:headEnd/>
            <a:tailEnd/>
          </a:ln>
        </p:spPr>
        <p:txBody>
          <a:bodyPr lIns="121909" tIns="60955" rIns="121909" bIns="60955"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9771" y="2898924"/>
            <a:ext cx="1890880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年度绩效奖金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2595" y="2977596"/>
            <a:ext cx="1342653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项目奖金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29877" y="2977596"/>
            <a:ext cx="1342653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户口档案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65077" y="2977596"/>
            <a:ext cx="1342653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五险一金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23282" y="2779821"/>
            <a:ext cx="1068540" cy="77956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年假</a:t>
            </a:r>
            <a:endParaRPr lang="en-US" altLang="zh-CN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带薪假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1097" y="3993596"/>
            <a:ext cx="1342653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员工活动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89352" y="3993596"/>
            <a:ext cx="1616767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法定节假日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81854" y="3773391"/>
            <a:ext cx="1068540" cy="77956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午餐</a:t>
            </a:r>
            <a:endParaRPr lang="en-US" altLang="zh-CN" sz="2133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下午茶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800944" y="3993596"/>
            <a:ext cx="1342653" cy="451332"/>
          </a:xfrm>
          <a:prstGeom prst="rect">
            <a:avLst/>
          </a:prstGeom>
          <a:noFill/>
        </p:spPr>
        <p:txBody>
          <a:bodyPr wrap="none" lIns="121909" tIns="60955" rIns="121909" bIns="60955" rtlCol="0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节日福利</a:t>
            </a:r>
          </a:p>
        </p:txBody>
      </p:sp>
    </p:spTree>
    <p:extLst>
      <p:ext uri="{BB962C8B-B14F-4D97-AF65-F5344CB8AC3E}">
        <p14:creationId xmlns:p14="http://schemas.microsoft.com/office/powerpoint/2010/main" val="4260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薪</a:t>
            </a:r>
            <a:r>
              <a:rPr lang="zh-CN" altLang="en-US" dirty="0" smtClean="0"/>
              <a:t>酬福利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39900"/>
            <a:ext cx="8345167" cy="47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2731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4451de8-cc03-4542-8e4b-cc1f49dd5eae">RN722EPFYJY4-1037-3</_dlc_DocId>
    <_dlc_DocIdUrl xmlns="94451de8-cc03-4542-8e4b-cc1f49dd5eae">
      <Url>http://v-intranet/sites/rnd/training/2017TrainingCamp/_layouts/DocIdRedir.aspx?ID=RN722EPFYJY4-1037-3</Url>
      <Description>RN722EPFYJY4-1037-3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DA2824159DE014B9198740096720D39" ma:contentTypeVersion="0" ma:contentTypeDescription="新建文档。" ma:contentTypeScope="" ma:versionID="f6720e19dd0c979df1f0f175c5594e85">
  <xsd:schema xmlns:xsd="http://www.w3.org/2001/XMLSchema" xmlns:xs="http://www.w3.org/2001/XMLSchema" xmlns:p="http://schemas.microsoft.com/office/2006/metadata/properties" xmlns:ns2="94451de8-cc03-4542-8e4b-cc1f49dd5eae" targetNamespace="http://schemas.microsoft.com/office/2006/metadata/properties" ma:root="true" ma:fieldsID="ba9f7e311d278932dcc0071cab5c84a6" ns2:_="">
    <xsd:import namespace="94451de8-cc03-4542-8e4b-cc1f49dd5ea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51de8-cc03-4542-8e4b-cc1f49dd5ea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1FD739A-D19F-4C86-A552-5E18A2ECC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84AD7D-351B-46AB-B192-5E82705E150C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94451de8-cc03-4542-8e4b-cc1f49dd5eae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2E424A-E781-4323-8AAE-EA7C7DC59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451de8-cc03-4542-8e4b-cc1f49dd5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2A05155-00B1-4BBC-A0D1-B6149A21143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400</Words>
  <Application>Microsoft Office PowerPoint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认识自己</vt:lpstr>
      <vt:lpstr>认识企业</vt:lpstr>
      <vt:lpstr>企业文化与价值观</vt:lpstr>
      <vt:lpstr>董明珠</vt:lpstr>
      <vt:lpstr>职业前期</vt:lpstr>
      <vt:lpstr>PowerPoint 演示文稿</vt:lpstr>
      <vt:lpstr>PowerPoint 演示文稿</vt:lpstr>
      <vt:lpstr>薪酬福利</vt:lpstr>
      <vt:lpstr>毕业转正后薪酬</vt:lpstr>
      <vt:lpstr>签署三方协议</vt:lpstr>
      <vt:lpstr>试用期</vt:lpstr>
      <vt:lpstr>5、6月实习安排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选择职业就是选择你自己的未来</dc:title>
  <dc:creator>刘晓玲</dc:creator>
  <cp:lastModifiedBy>王小静</cp:lastModifiedBy>
  <cp:revision>15</cp:revision>
  <dcterms:created xsi:type="dcterms:W3CDTF">2017-02-22T02:07:26Z</dcterms:created>
  <dcterms:modified xsi:type="dcterms:W3CDTF">2018-05-02T06:09:46Z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0x0101003DA2824159DE014B9198740096720D39</vt:lpwstr>
  </property>
  <property fmtid="{D5CDD505-2E9C-101B-9397-08002B2CF9AE}" pid="3" name="_dlc_DocIdItemGuid">
    <vt:lpwstr>2423999b-0f85-4873-a457-dd242943e537</vt:lpwstr>
  </property>
</Properties>
</file>