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ppt/tags/tag9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5" r:id="rId5"/>
    <p:sldId id="276" r:id="rId6"/>
    <p:sldId id="260" r:id="rId7"/>
    <p:sldId id="277" r:id="rId8"/>
    <p:sldId id="257" r:id="rId9"/>
    <p:sldId id="261" r:id="rId10"/>
    <p:sldId id="263" r:id="rId11"/>
    <p:sldId id="268" r:id="rId12"/>
    <p:sldId id="273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B38"/>
    <a:srgbClr val="B3C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33F8-E628-407E-BEA7-03187385A4CD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B4BB9-4B5D-44E8-8D8A-505D59B11D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2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975A69A-B2DA-4225-A6A0-05FD35EFECC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73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B3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5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6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1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2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77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jpe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681182" y="2233482"/>
            <a:ext cx="3534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507475" y="3657602"/>
            <a:ext cx="5882185" cy="54591"/>
          </a:xfrm>
          <a:prstGeom prst="line">
            <a:avLst/>
          </a:prstGeom>
          <a:ln w="9525"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507475" y="4574277"/>
            <a:ext cx="5882185" cy="50745"/>
          </a:xfrm>
          <a:prstGeom prst="line">
            <a:avLst/>
          </a:prstGeom>
          <a:ln w="9525"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04743" y="3783887"/>
            <a:ext cx="7371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结合</a:t>
            </a:r>
            <a:r>
              <a:rPr lang="en-US" altLang="zh-CN" sz="4400" dirty="0">
                <a:solidFill>
                  <a:schemeClr val="bg1"/>
                </a:solidFill>
              </a:rPr>
              <a:t>HSF</a:t>
            </a:r>
            <a:r>
              <a:rPr lang="zh-CN" altLang="en-US" sz="4400" dirty="0">
                <a:solidFill>
                  <a:schemeClr val="bg1"/>
                </a:solidFill>
              </a:rPr>
              <a:t>开展项目工作系列课</a:t>
            </a:r>
          </a:p>
        </p:txBody>
      </p:sp>
      <p:sp>
        <p:nvSpPr>
          <p:cNvPr id="18" name="椭圆 17"/>
          <p:cNvSpPr/>
          <p:nvPr/>
        </p:nvSpPr>
        <p:spPr>
          <a:xfrm>
            <a:off x="5472752" y="484293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031552" y="484293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590353" y="484293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49153" y="4864542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3766782" y="1517325"/>
            <a:ext cx="1050878" cy="655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45756" y="2117436"/>
            <a:ext cx="334372" cy="232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584747" y="2811672"/>
            <a:ext cx="1050878" cy="655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76311" y="3058346"/>
            <a:ext cx="334372" cy="232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48744" y="5170026"/>
            <a:ext cx="353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黄光亮</a:t>
            </a:r>
          </a:p>
        </p:txBody>
      </p:sp>
    </p:spTree>
    <p:extLst>
      <p:ext uri="{BB962C8B-B14F-4D97-AF65-F5344CB8AC3E}">
        <p14:creationId xmlns:p14="http://schemas.microsoft.com/office/powerpoint/2010/main" val="22912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5343" t="28104" r="38919" b="25866"/>
          <a:stretch/>
        </p:blipFill>
        <p:spPr>
          <a:xfrm>
            <a:off x="1460310" y="2006221"/>
            <a:ext cx="3739487" cy="26258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455062"/>
            <a:ext cx="3330054" cy="50496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项目变更总结</a:t>
            </a:r>
          </a:p>
        </p:txBody>
      </p:sp>
      <p:sp>
        <p:nvSpPr>
          <p:cNvPr id="9" name="矩形 8"/>
          <p:cNvSpPr/>
          <p:nvPr/>
        </p:nvSpPr>
        <p:spPr>
          <a:xfrm>
            <a:off x="1166884" y="1801503"/>
            <a:ext cx="4326340" cy="3016155"/>
          </a:xfrm>
          <a:prstGeom prst="rect">
            <a:avLst/>
          </a:prstGeom>
          <a:noFill/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86650" y="1946240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需求变更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86650" y="2657511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进度变更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86650" y="3319128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预算变更</a:t>
            </a:r>
          </a:p>
        </p:txBody>
      </p:sp>
      <p:sp>
        <p:nvSpPr>
          <p:cNvPr id="18" name="等腰三角形 17"/>
          <p:cNvSpPr/>
          <p:nvPr/>
        </p:nvSpPr>
        <p:spPr>
          <a:xfrm rot="13807350">
            <a:off x="10326193" y="578500"/>
            <a:ext cx="615433" cy="549687"/>
          </a:xfrm>
          <a:prstGeom prst="triangl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303005">
            <a:off x="10575335" y="1174523"/>
            <a:ext cx="368490" cy="436728"/>
          </a:xfrm>
          <a:prstGeom prst="rtTriangle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11072797">
            <a:off x="10121235" y="1345661"/>
            <a:ext cx="184127" cy="216875"/>
          </a:xfrm>
          <a:prstGeom prst="rtTriangle">
            <a:avLst/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7531911">
            <a:off x="9866332" y="1841003"/>
            <a:ext cx="368490" cy="144888"/>
          </a:xfrm>
          <a:prstGeom prst="rtTriangle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86650" y="3933726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C3B38"/>
                </a:solidFill>
              </a:rPr>
              <a:t>风险</a:t>
            </a:r>
            <a:r>
              <a:rPr lang="zh-CN" altLang="en-US" sz="2000" dirty="0" smtClean="0">
                <a:solidFill>
                  <a:srgbClr val="2C3B38"/>
                </a:solidFill>
              </a:rPr>
              <a:t>变更</a:t>
            </a:r>
          </a:p>
        </p:txBody>
      </p:sp>
    </p:spTree>
    <p:extLst>
      <p:ext uri="{BB962C8B-B14F-4D97-AF65-F5344CB8AC3E}">
        <p14:creationId xmlns:p14="http://schemas.microsoft.com/office/powerpoint/2010/main" val="19744015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/>
        </p:nvSpPr>
        <p:spPr bwMode="auto">
          <a:xfrm>
            <a:off x="2962204" y="726741"/>
            <a:ext cx="5813306" cy="5850838"/>
          </a:xfrm>
          <a:custGeom>
            <a:avLst/>
            <a:gdLst>
              <a:gd name="T0" fmla="*/ 1800397 w 2990"/>
              <a:gd name="T1" fmla="*/ 903858 h 2989"/>
              <a:gd name="T2" fmla="*/ 1535456 w 2990"/>
              <a:gd name="T3" fmla="*/ 1537943 h 2989"/>
              <a:gd name="T4" fmla="*/ 896586 w 2990"/>
              <a:gd name="T5" fmla="*/ 1799887 h 2989"/>
              <a:gd name="T6" fmla="*/ 262533 w 2990"/>
              <a:gd name="T7" fmla="*/ 1536739 h 2989"/>
              <a:gd name="T8" fmla="*/ 0 w 2990"/>
              <a:gd name="T9" fmla="*/ 899040 h 2989"/>
              <a:gd name="T10" fmla="*/ 261931 w 2990"/>
              <a:gd name="T11" fmla="*/ 263148 h 2989"/>
              <a:gd name="T12" fmla="*/ 896586 w 2990"/>
              <a:gd name="T13" fmla="*/ 0 h 2989"/>
              <a:gd name="T14" fmla="*/ 1534853 w 2990"/>
              <a:gd name="T15" fmla="*/ 265557 h 2989"/>
              <a:gd name="T16" fmla="*/ 1800397 w 2990"/>
              <a:gd name="T17" fmla="*/ 903858 h 2989"/>
              <a:gd name="T18" fmla="*/ 1320492 w 2990"/>
              <a:gd name="T19" fmla="*/ 478725 h 2989"/>
              <a:gd name="T20" fmla="*/ 1193440 w 2990"/>
              <a:gd name="T21" fmla="*/ 180049 h 2989"/>
              <a:gd name="T22" fmla="*/ 896586 w 2990"/>
              <a:gd name="T23" fmla="*/ 57808 h 2989"/>
              <a:gd name="T24" fmla="*/ 305285 w 2990"/>
              <a:gd name="T25" fmla="*/ 304096 h 2989"/>
              <a:gd name="T26" fmla="*/ 57805 w 2990"/>
              <a:gd name="T27" fmla="*/ 899040 h 2989"/>
              <a:gd name="T28" fmla="*/ 310704 w 2990"/>
              <a:gd name="T29" fmla="*/ 1489769 h 2989"/>
              <a:gd name="T30" fmla="*/ 896586 w 2990"/>
              <a:gd name="T31" fmla="*/ 1741476 h 2989"/>
              <a:gd name="T32" fmla="*/ 604548 w 2990"/>
              <a:gd name="T33" fmla="*/ 1613214 h 2989"/>
              <a:gd name="T34" fmla="*/ 474486 w 2990"/>
              <a:gd name="T35" fmla="*/ 1319957 h 2989"/>
              <a:gd name="T36" fmla="*/ 590699 w 2990"/>
              <a:gd name="T37" fmla="*/ 1029711 h 2989"/>
              <a:gd name="T38" fmla="*/ 896586 w 2990"/>
              <a:gd name="T39" fmla="*/ 903858 h 2989"/>
              <a:gd name="T40" fmla="*/ 1194043 w 2990"/>
              <a:gd name="T41" fmla="*/ 785832 h 2989"/>
              <a:gd name="T42" fmla="*/ 1320492 w 2990"/>
              <a:gd name="T43" fmla="*/ 478725 h 29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90" h="2989">
                <a:moveTo>
                  <a:pt x="2990" y="1501"/>
                </a:moveTo>
                <a:cubicBezTo>
                  <a:pt x="2990" y="1912"/>
                  <a:pt x="2843" y="2263"/>
                  <a:pt x="2550" y="2554"/>
                </a:cubicBezTo>
                <a:cubicBezTo>
                  <a:pt x="2257" y="2844"/>
                  <a:pt x="1903" y="2989"/>
                  <a:pt x="1489" y="2989"/>
                </a:cubicBezTo>
                <a:cubicBezTo>
                  <a:pt x="1077" y="2989"/>
                  <a:pt x="726" y="2844"/>
                  <a:pt x="436" y="2552"/>
                </a:cubicBezTo>
                <a:cubicBezTo>
                  <a:pt x="145" y="2260"/>
                  <a:pt x="0" y="1907"/>
                  <a:pt x="0" y="1493"/>
                </a:cubicBezTo>
                <a:cubicBezTo>
                  <a:pt x="0" y="1080"/>
                  <a:pt x="145" y="728"/>
                  <a:pt x="435" y="437"/>
                </a:cubicBezTo>
                <a:cubicBezTo>
                  <a:pt x="725" y="145"/>
                  <a:pt x="1076" y="0"/>
                  <a:pt x="1489" y="0"/>
                </a:cubicBezTo>
                <a:cubicBezTo>
                  <a:pt x="1902" y="0"/>
                  <a:pt x="2255" y="147"/>
                  <a:pt x="2549" y="441"/>
                </a:cubicBezTo>
                <a:cubicBezTo>
                  <a:pt x="2843" y="734"/>
                  <a:pt x="2990" y="1088"/>
                  <a:pt x="2990" y="1501"/>
                </a:cubicBezTo>
                <a:close/>
                <a:moveTo>
                  <a:pt x="2193" y="795"/>
                </a:moveTo>
                <a:cubicBezTo>
                  <a:pt x="2193" y="600"/>
                  <a:pt x="2122" y="434"/>
                  <a:pt x="1982" y="299"/>
                </a:cubicBezTo>
                <a:cubicBezTo>
                  <a:pt x="1842" y="163"/>
                  <a:pt x="1678" y="96"/>
                  <a:pt x="1489" y="96"/>
                </a:cubicBezTo>
                <a:cubicBezTo>
                  <a:pt x="1109" y="96"/>
                  <a:pt x="781" y="232"/>
                  <a:pt x="507" y="505"/>
                </a:cubicBezTo>
                <a:cubicBezTo>
                  <a:pt x="233" y="778"/>
                  <a:pt x="96" y="1107"/>
                  <a:pt x="96" y="1493"/>
                </a:cubicBezTo>
                <a:cubicBezTo>
                  <a:pt x="96" y="1868"/>
                  <a:pt x="236" y="2195"/>
                  <a:pt x="516" y="2474"/>
                </a:cubicBezTo>
                <a:cubicBezTo>
                  <a:pt x="796" y="2753"/>
                  <a:pt x="1120" y="2892"/>
                  <a:pt x="1489" y="2892"/>
                </a:cubicBezTo>
                <a:cubicBezTo>
                  <a:pt x="1300" y="2874"/>
                  <a:pt x="1139" y="2803"/>
                  <a:pt x="1004" y="2679"/>
                </a:cubicBezTo>
                <a:cubicBezTo>
                  <a:pt x="860" y="2546"/>
                  <a:pt x="788" y="2384"/>
                  <a:pt x="788" y="2192"/>
                </a:cubicBezTo>
                <a:cubicBezTo>
                  <a:pt x="788" y="2003"/>
                  <a:pt x="852" y="1843"/>
                  <a:pt x="981" y="1710"/>
                </a:cubicBezTo>
                <a:cubicBezTo>
                  <a:pt x="1116" y="1570"/>
                  <a:pt x="1286" y="1501"/>
                  <a:pt x="1489" y="1501"/>
                </a:cubicBezTo>
                <a:cubicBezTo>
                  <a:pt x="1685" y="1501"/>
                  <a:pt x="1849" y="1436"/>
                  <a:pt x="1983" y="1305"/>
                </a:cubicBezTo>
                <a:cubicBezTo>
                  <a:pt x="2123" y="1171"/>
                  <a:pt x="2193" y="1001"/>
                  <a:pt x="2193" y="79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46902" y="1709774"/>
            <a:ext cx="224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风险内容总结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68857" y="5462111"/>
            <a:ext cx="224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风险管控手段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238831"/>
            <a:ext cx="3330054" cy="50496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风险管理总结</a:t>
            </a:r>
          </a:p>
        </p:txBody>
      </p:sp>
    </p:spTree>
    <p:extLst>
      <p:ext uri="{BB962C8B-B14F-4D97-AF65-F5344CB8AC3E}">
        <p14:creationId xmlns:p14="http://schemas.microsoft.com/office/powerpoint/2010/main" val="114196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17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5437188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84264" y="1122632"/>
            <a:ext cx="18113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C3B3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小</a:t>
            </a:r>
          </a:p>
        </p:txBody>
      </p:sp>
      <p:cxnSp>
        <p:nvCxnSpPr>
          <p:cNvPr id="3077" name="直接连接符 22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2095501" y="1628775"/>
            <a:ext cx="2430463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24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844800" y="534989"/>
            <a:ext cx="0" cy="2124075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9" name="椭圆 2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89364" y="1955799"/>
            <a:ext cx="736600" cy="73501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0" name="椭圆 2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6764" y="2813049"/>
            <a:ext cx="736600" cy="736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1" name="椭圆 2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43214" y="3690936"/>
            <a:ext cx="735012" cy="736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2" name="椭圆 3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70139" y="4559299"/>
            <a:ext cx="735012" cy="73501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3" name="椭圆 3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43339" y="2008186"/>
            <a:ext cx="628650" cy="630238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084" name="椭圆 3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59151" y="2867024"/>
            <a:ext cx="630238" cy="628650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85" name="椭圆 3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95601" y="3743325"/>
            <a:ext cx="630238" cy="630237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086" name="椭圆 3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22526" y="4603750"/>
            <a:ext cx="630238" cy="630237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525964" y="2105561"/>
            <a:ext cx="620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了解总结的目标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773990" y="3563202"/>
            <a:ext cx="6201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2C3B38"/>
                </a:solidFill>
              </a:rPr>
              <a:t>整理资料；编写项目总结报告；组织培训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07277" y="3909713"/>
            <a:ext cx="620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了解项目平时就要进行总结的内容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72540" y="4796372"/>
            <a:ext cx="620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了解项目总结的意义</a:t>
            </a:r>
          </a:p>
        </p:txBody>
      </p:sp>
      <p:sp>
        <p:nvSpPr>
          <p:cNvPr id="28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66803" y="1904476"/>
            <a:ext cx="18113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2C3B3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48151" y="3179832"/>
            <a:ext cx="620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了解项目总结时需要总结的内容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48739" y="4295973"/>
            <a:ext cx="6201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2C3B38"/>
                </a:solidFill>
              </a:rPr>
              <a:t>提交范例；提交知识；提交最佳实践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5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97078" y="3006747"/>
            <a:ext cx="359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THANK YOU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4465660" y="1814583"/>
            <a:ext cx="3327211" cy="3269207"/>
          </a:xfrm>
          <a:custGeom>
            <a:avLst/>
            <a:gdLst>
              <a:gd name="connsiteX0" fmla="*/ 783208 w 1566416"/>
              <a:gd name="connsiteY0" fmla="*/ 1422400 h 1566416"/>
              <a:gd name="connsiteX1" fmla="*/ 855216 w 1566416"/>
              <a:gd name="connsiteY1" fmla="*/ 1494408 h 1566416"/>
              <a:gd name="connsiteX2" fmla="*/ 783208 w 1566416"/>
              <a:gd name="connsiteY2" fmla="*/ 1566416 h 1566416"/>
              <a:gd name="connsiteX3" fmla="*/ 711200 w 1566416"/>
              <a:gd name="connsiteY3" fmla="*/ 1494408 h 1566416"/>
              <a:gd name="connsiteX4" fmla="*/ 783208 w 1566416"/>
              <a:gd name="connsiteY4" fmla="*/ 1422400 h 1566416"/>
              <a:gd name="connsiteX5" fmla="*/ 967280 w 1566416"/>
              <a:gd name="connsiteY5" fmla="*/ 1398167 h 1566416"/>
              <a:gd name="connsiteX6" fmla="*/ 1039288 w 1566416"/>
              <a:gd name="connsiteY6" fmla="*/ 1470175 h 1566416"/>
              <a:gd name="connsiteX7" fmla="*/ 967280 w 1566416"/>
              <a:gd name="connsiteY7" fmla="*/ 1542183 h 1566416"/>
              <a:gd name="connsiteX8" fmla="*/ 895272 w 1566416"/>
              <a:gd name="connsiteY8" fmla="*/ 1470175 h 1566416"/>
              <a:gd name="connsiteX9" fmla="*/ 967280 w 1566416"/>
              <a:gd name="connsiteY9" fmla="*/ 1398167 h 1566416"/>
              <a:gd name="connsiteX10" fmla="*/ 599136 w 1566416"/>
              <a:gd name="connsiteY10" fmla="*/ 1398167 h 1566416"/>
              <a:gd name="connsiteX11" fmla="*/ 671144 w 1566416"/>
              <a:gd name="connsiteY11" fmla="*/ 1470175 h 1566416"/>
              <a:gd name="connsiteX12" fmla="*/ 599136 w 1566416"/>
              <a:gd name="connsiteY12" fmla="*/ 1542183 h 1566416"/>
              <a:gd name="connsiteX13" fmla="*/ 527128 w 1566416"/>
              <a:gd name="connsiteY13" fmla="*/ 1470175 h 1566416"/>
              <a:gd name="connsiteX14" fmla="*/ 599136 w 1566416"/>
              <a:gd name="connsiteY14" fmla="*/ 1398167 h 1566416"/>
              <a:gd name="connsiteX15" fmla="*/ 1138808 w 1566416"/>
              <a:gd name="connsiteY15" fmla="*/ 1327117 h 1566416"/>
              <a:gd name="connsiteX16" fmla="*/ 1210816 w 1566416"/>
              <a:gd name="connsiteY16" fmla="*/ 1399125 h 1566416"/>
              <a:gd name="connsiteX17" fmla="*/ 1138808 w 1566416"/>
              <a:gd name="connsiteY17" fmla="*/ 1471133 h 1566416"/>
              <a:gd name="connsiteX18" fmla="*/ 1066800 w 1566416"/>
              <a:gd name="connsiteY18" fmla="*/ 1399125 h 1566416"/>
              <a:gd name="connsiteX19" fmla="*/ 1138808 w 1566416"/>
              <a:gd name="connsiteY19" fmla="*/ 1327117 h 1566416"/>
              <a:gd name="connsiteX20" fmla="*/ 427608 w 1566416"/>
              <a:gd name="connsiteY20" fmla="*/ 1327117 h 1566416"/>
              <a:gd name="connsiteX21" fmla="*/ 499616 w 1566416"/>
              <a:gd name="connsiteY21" fmla="*/ 1399125 h 1566416"/>
              <a:gd name="connsiteX22" fmla="*/ 427608 w 1566416"/>
              <a:gd name="connsiteY22" fmla="*/ 1471133 h 1566416"/>
              <a:gd name="connsiteX23" fmla="*/ 355600 w 1566416"/>
              <a:gd name="connsiteY23" fmla="*/ 1399125 h 1566416"/>
              <a:gd name="connsiteX24" fmla="*/ 427608 w 1566416"/>
              <a:gd name="connsiteY24" fmla="*/ 1327117 h 1566416"/>
              <a:gd name="connsiteX25" fmla="*/ 1286102 w 1566416"/>
              <a:gd name="connsiteY25" fmla="*/ 1214094 h 1566416"/>
              <a:gd name="connsiteX26" fmla="*/ 1358110 w 1566416"/>
              <a:gd name="connsiteY26" fmla="*/ 1286102 h 1566416"/>
              <a:gd name="connsiteX27" fmla="*/ 1286102 w 1566416"/>
              <a:gd name="connsiteY27" fmla="*/ 1358110 h 1566416"/>
              <a:gd name="connsiteX28" fmla="*/ 1214094 w 1566416"/>
              <a:gd name="connsiteY28" fmla="*/ 1286102 h 1566416"/>
              <a:gd name="connsiteX29" fmla="*/ 1286102 w 1566416"/>
              <a:gd name="connsiteY29" fmla="*/ 1214094 h 1566416"/>
              <a:gd name="connsiteX30" fmla="*/ 280314 w 1566416"/>
              <a:gd name="connsiteY30" fmla="*/ 1214094 h 1566416"/>
              <a:gd name="connsiteX31" fmla="*/ 352322 w 1566416"/>
              <a:gd name="connsiteY31" fmla="*/ 1286102 h 1566416"/>
              <a:gd name="connsiteX32" fmla="*/ 280314 w 1566416"/>
              <a:gd name="connsiteY32" fmla="*/ 1358110 h 1566416"/>
              <a:gd name="connsiteX33" fmla="*/ 208306 w 1566416"/>
              <a:gd name="connsiteY33" fmla="*/ 1286102 h 1566416"/>
              <a:gd name="connsiteX34" fmla="*/ 280314 w 1566416"/>
              <a:gd name="connsiteY34" fmla="*/ 1214094 h 1566416"/>
              <a:gd name="connsiteX35" fmla="*/ 1399125 w 1566416"/>
              <a:gd name="connsiteY35" fmla="*/ 1066800 h 1566416"/>
              <a:gd name="connsiteX36" fmla="*/ 1471133 w 1566416"/>
              <a:gd name="connsiteY36" fmla="*/ 1138808 h 1566416"/>
              <a:gd name="connsiteX37" fmla="*/ 1399125 w 1566416"/>
              <a:gd name="connsiteY37" fmla="*/ 1210816 h 1566416"/>
              <a:gd name="connsiteX38" fmla="*/ 1327117 w 1566416"/>
              <a:gd name="connsiteY38" fmla="*/ 1138808 h 1566416"/>
              <a:gd name="connsiteX39" fmla="*/ 1399125 w 1566416"/>
              <a:gd name="connsiteY39" fmla="*/ 1066800 h 1566416"/>
              <a:gd name="connsiteX40" fmla="*/ 167291 w 1566416"/>
              <a:gd name="connsiteY40" fmla="*/ 1066800 h 1566416"/>
              <a:gd name="connsiteX41" fmla="*/ 239299 w 1566416"/>
              <a:gd name="connsiteY41" fmla="*/ 1138808 h 1566416"/>
              <a:gd name="connsiteX42" fmla="*/ 167291 w 1566416"/>
              <a:gd name="connsiteY42" fmla="*/ 1210816 h 1566416"/>
              <a:gd name="connsiteX43" fmla="*/ 95283 w 1566416"/>
              <a:gd name="connsiteY43" fmla="*/ 1138808 h 1566416"/>
              <a:gd name="connsiteX44" fmla="*/ 167291 w 1566416"/>
              <a:gd name="connsiteY44" fmla="*/ 1066800 h 1566416"/>
              <a:gd name="connsiteX45" fmla="*/ 1470175 w 1566416"/>
              <a:gd name="connsiteY45" fmla="*/ 895272 h 1566416"/>
              <a:gd name="connsiteX46" fmla="*/ 1542183 w 1566416"/>
              <a:gd name="connsiteY46" fmla="*/ 967280 h 1566416"/>
              <a:gd name="connsiteX47" fmla="*/ 1470175 w 1566416"/>
              <a:gd name="connsiteY47" fmla="*/ 1039288 h 1566416"/>
              <a:gd name="connsiteX48" fmla="*/ 1398167 w 1566416"/>
              <a:gd name="connsiteY48" fmla="*/ 967280 h 1566416"/>
              <a:gd name="connsiteX49" fmla="*/ 1470175 w 1566416"/>
              <a:gd name="connsiteY49" fmla="*/ 895272 h 1566416"/>
              <a:gd name="connsiteX50" fmla="*/ 96242 w 1566416"/>
              <a:gd name="connsiteY50" fmla="*/ 895272 h 1566416"/>
              <a:gd name="connsiteX51" fmla="*/ 168250 w 1566416"/>
              <a:gd name="connsiteY51" fmla="*/ 967280 h 1566416"/>
              <a:gd name="connsiteX52" fmla="*/ 96242 w 1566416"/>
              <a:gd name="connsiteY52" fmla="*/ 1039288 h 1566416"/>
              <a:gd name="connsiteX53" fmla="*/ 24234 w 1566416"/>
              <a:gd name="connsiteY53" fmla="*/ 967280 h 1566416"/>
              <a:gd name="connsiteX54" fmla="*/ 96242 w 1566416"/>
              <a:gd name="connsiteY54" fmla="*/ 895272 h 1566416"/>
              <a:gd name="connsiteX55" fmla="*/ 1494408 w 1566416"/>
              <a:gd name="connsiteY55" fmla="*/ 711200 h 1566416"/>
              <a:gd name="connsiteX56" fmla="*/ 1566416 w 1566416"/>
              <a:gd name="connsiteY56" fmla="*/ 783208 h 1566416"/>
              <a:gd name="connsiteX57" fmla="*/ 1494408 w 1566416"/>
              <a:gd name="connsiteY57" fmla="*/ 855216 h 1566416"/>
              <a:gd name="connsiteX58" fmla="*/ 1422400 w 1566416"/>
              <a:gd name="connsiteY58" fmla="*/ 783208 h 1566416"/>
              <a:gd name="connsiteX59" fmla="*/ 1494408 w 1566416"/>
              <a:gd name="connsiteY59" fmla="*/ 711200 h 1566416"/>
              <a:gd name="connsiteX60" fmla="*/ 72008 w 1566416"/>
              <a:gd name="connsiteY60" fmla="*/ 711200 h 1566416"/>
              <a:gd name="connsiteX61" fmla="*/ 144016 w 1566416"/>
              <a:gd name="connsiteY61" fmla="*/ 783208 h 1566416"/>
              <a:gd name="connsiteX62" fmla="*/ 72008 w 1566416"/>
              <a:gd name="connsiteY62" fmla="*/ 855216 h 1566416"/>
              <a:gd name="connsiteX63" fmla="*/ 0 w 1566416"/>
              <a:gd name="connsiteY63" fmla="*/ 783208 h 1566416"/>
              <a:gd name="connsiteX64" fmla="*/ 72008 w 1566416"/>
              <a:gd name="connsiteY64" fmla="*/ 711200 h 1566416"/>
              <a:gd name="connsiteX65" fmla="*/ 1470175 w 1566416"/>
              <a:gd name="connsiteY65" fmla="*/ 527128 h 1566416"/>
              <a:gd name="connsiteX66" fmla="*/ 1542183 w 1566416"/>
              <a:gd name="connsiteY66" fmla="*/ 599136 h 1566416"/>
              <a:gd name="connsiteX67" fmla="*/ 1470175 w 1566416"/>
              <a:gd name="connsiteY67" fmla="*/ 671144 h 1566416"/>
              <a:gd name="connsiteX68" fmla="*/ 1398167 w 1566416"/>
              <a:gd name="connsiteY68" fmla="*/ 599136 h 1566416"/>
              <a:gd name="connsiteX69" fmla="*/ 1470175 w 1566416"/>
              <a:gd name="connsiteY69" fmla="*/ 527128 h 1566416"/>
              <a:gd name="connsiteX70" fmla="*/ 96242 w 1566416"/>
              <a:gd name="connsiteY70" fmla="*/ 527128 h 1566416"/>
              <a:gd name="connsiteX71" fmla="*/ 168250 w 1566416"/>
              <a:gd name="connsiteY71" fmla="*/ 599136 h 1566416"/>
              <a:gd name="connsiteX72" fmla="*/ 96242 w 1566416"/>
              <a:gd name="connsiteY72" fmla="*/ 671144 h 1566416"/>
              <a:gd name="connsiteX73" fmla="*/ 24234 w 1566416"/>
              <a:gd name="connsiteY73" fmla="*/ 599136 h 1566416"/>
              <a:gd name="connsiteX74" fmla="*/ 96242 w 1566416"/>
              <a:gd name="connsiteY74" fmla="*/ 527128 h 1566416"/>
              <a:gd name="connsiteX75" fmla="*/ 1399125 w 1566416"/>
              <a:gd name="connsiteY75" fmla="*/ 355600 h 1566416"/>
              <a:gd name="connsiteX76" fmla="*/ 1471133 w 1566416"/>
              <a:gd name="connsiteY76" fmla="*/ 427608 h 1566416"/>
              <a:gd name="connsiteX77" fmla="*/ 1399125 w 1566416"/>
              <a:gd name="connsiteY77" fmla="*/ 499616 h 1566416"/>
              <a:gd name="connsiteX78" fmla="*/ 1327117 w 1566416"/>
              <a:gd name="connsiteY78" fmla="*/ 427608 h 1566416"/>
              <a:gd name="connsiteX79" fmla="*/ 1399125 w 1566416"/>
              <a:gd name="connsiteY79" fmla="*/ 355600 h 1566416"/>
              <a:gd name="connsiteX80" fmla="*/ 167291 w 1566416"/>
              <a:gd name="connsiteY80" fmla="*/ 355600 h 1566416"/>
              <a:gd name="connsiteX81" fmla="*/ 239299 w 1566416"/>
              <a:gd name="connsiteY81" fmla="*/ 427608 h 1566416"/>
              <a:gd name="connsiteX82" fmla="*/ 167291 w 1566416"/>
              <a:gd name="connsiteY82" fmla="*/ 499616 h 1566416"/>
              <a:gd name="connsiteX83" fmla="*/ 95283 w 1566416"/>
              <a:gd name="connsiteY83" fmla="*/ 427608 h 1566416"/>
              <a:gd name="connsiteX84" fmla="*/ 167291 w 1566416"/>
              <a:gd name="connsiteY84" fmla="*/ 355600 h 1566416"/>
              <a:gd name="connsiteX85" fmla="*/ 1286102 w 1566416"/>
              <a:gd name="connsiteY85" fmla="*/ 208305 h 1566416"/>
              <a:gd name="connsiteX86" fmla="*/ 1358110 w 1566416"/>
              <a:gd name="connsiteY86" fmla="*/ 280313 h 1566416"/>
              <a:gd name="connsiteX87" fmla="*/ 1286102 w 1566416"/>
              <a:gd name="connsiteY87" fmla="*/ 352321 h 1566416"/>
              <a:gd name="connsiteX88" fmla="*/ 1214094 w 1566416"/>
              <a:gd name="connsiteY88" fmla="*/ 280313 h 1566416"/>
              <a:gd name="connsiteX89" fmla="*/ 1286102 w 1566416"/>
              <a:gd name="connsiteY89" fmla="*/ 208305 h 1566416"/>
              <a:gd name="connsiteX90" fmla="*/ 280314 w 1566416"/>
              <a:gd name="connsiteY90" fmla="*/ 208305 h 1566416"/>
              <a:gd name="connsiteX91" fmla="*/ 352322 w 1566416"/>
              <a:gd name="connsiteY91" fmla="*/ 280313 h 1566416"/>
              <a:gd name="connsiteX92" fmla="*/ 280314 w 1566416"/>
              <a:gd name="connsiteY92" fmla="*/ 352321 h 1566416"/>
              <a:gd name="connsiteX93" fmla="*/ 208306 w 1566416"/>
              <a:gd name="connsiteY93" fmla="*/ 280313 h 1566416"/>
              <a:gd name="connsiteX94" fmla="*/ 280314 w 1566416"/>
              <a:gd name="connsiteY94" fmla="*/ 208305 h 1566416"/>
              <a:gd name="connsiteX95" fmla="*/ 1138808 w 1566416"/>
              <a:gd name="connsiteY95" fmla="*/ 95283 h 1566416"/>
              <a:gd name="connsiteX96" fmla="*/ 1210816 w 1566416"/>
              <a:gd name="connsiteY96" fmla="*/ 167291 h 1566416"/>
              <a:gd name="connsiteX97" fmla="*/ 1138808 w 1566416"/>
              <a:gd name="connsiteY97" fmla="*/ 239299 h 1566416"/>
              <a:gd name="connsiteX98" fmla="*/ 1066800 w 1566416"/>
              <a:gd name="connsiteY98" fmla="*/ 167291 h 1566416"/>
              <a:gd name="connsiteX99" fmla="*/ 1138808 w 1566416"/>
              <a:gd name="connsiteY99" fmla="*/ 95283 h 1566416"/>
              <a:gd name="connsiteX100" fmla="*/ 427608 w 1566416"/>
              <a:gd name="connsiteY100" fmla="*/ 95283 h 1566416"/>
              <a:gd name="connsiteX101" fmla="*/ 499616 w 1566416"/>
              <a:gd name="connsiteY101" fmla="*/ 167291 h 1566416"/>
              <a:gd name="connsiteX102" fmla="*/ 427608 w 1566416"/>
              <a:gd name="connsiteY102" fmla="*/ 239299 h 1566416"/>
              <a:gd name="connsiteX103" fmla="*/ 355600 w 1566416"/>
              <a:gd name="connsiteY103" fmla="*/ 167291 h 1566416"/>
              <a:gd name="connsiteX104" fmla="*/ 427608 w 1566416"/>
              <a:gd name="connsiteY104" fmla="*/ 95283 h 1566416"/>
              <a:gd name="connsiteX105" fmla="*/ 967280 w 1566416"/>
              <a:gd name="connsiteY105" fmla="*/ 24233 h 1566416"/>
              <a:gd name="connsiteX106" fmla="*/ 1039288 w 1566416"/>
              <a:gd name="connsiteY106" fmla="*/ 96241 h 1566416"/>
              <a:gd name="connsiteX107" fmla="*/ 967280 w 1566416"/>
              <a:gd name="connsiteY107" fmla="*/ 168249 h 1566416"/>
              <a:gd name="connsiteX108" fmla="*/ 895272 w 1566416"/>
              <a:gd name="connsiteY108" fmla="*/ 96241 h 1566416"/>
              <a:gd name="connsiteX109" fmla="*/ 967280 w 1566416"/>
              <a:gd name="connsiteY109" fmla="*/ 24233 h 1566416"/>
              <a:gd name="connsiteX110" fmla="*/ 599136 w 1566416"/>
              <a:gd name="connsiteY110" fmla="*/ 24233 h 1566416"/>
              <a:gd name="connsiteX111" fmla="*/ 671144 w 1566416"/>
              <a:gd name="connsiteY111" fmla="*/ 96241 h 1566416"/>
              <a:gd name="connsiteX112" fmla="*/ 599136 w 1566416"/>
              <a:gd name="connsiteY112" fmla="*/ 168249 h 1566416"/>
              <a:gd name="connsiteX113" fmla="*/ 527128 w 1566416"/>
              <a:gd name="connsiteY113" fmla="*/ 96241 h 1566416"/>
              <a:gd name="connsiteX114" fmla="*/ 599136 w 1566416"/>
              <a:gd name="connsiteY114" fmla="*/ 24233 h 1566416"/>
              <a:gd name="connsiteX115" fmla="*/ 783208 w 1566416"/>
              <a:gd name="connsiteY115" fmla="*/ 0 h 1566416"/>
              <a:gd name="connsiteX116" fmla="*/ 855216 w 1566416"/>
              <a:gd name="connsiteY116" fmla="*/ 72008 h 1566416"/>
              <a:gd name="connsiteX117" fmla="*/ 783208 w 1566416"/>
              <a:gd name="connsiteY117" fmla="*/ 144016 h 1566416"/>
              <a:gd name="connsiteX118" fmla="*/ 711200 w 1566416"/>
              <a:gd name="connsiteY118" fmla="*/ 72008 h 1566416"/>
              <a:gd name="connsiteX119" fmla="*/ 783208 w 1566416"/>
              <a:gd name="connsiteY119" fmla="*/ 0 h 156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566416" h="1566416">
                <a:moveTo>
                  <a:pt x="783208" y="1422400"/>
                </a:moveTo>
                <a:cubicBezTo>
                  <a:pt x="822977" y="1422400"/>
                  <a:pt x="855216" y="1454639"/>
                  <a:pt x="855216" y="1494408"/>
                </a:cubicBezTo>
                <a:cubicBezTo>
                  <a:pt x="855216" y="1534177"/>
                  <a:pt x="822977" y="1566416"/>
                  <a:pt x="783208" y="1566416"/>
                </a:cubicBezTo>
                <a:cubicBezTo>
                  <a:pt x="743439" y="1566416"/>
                  <a:pt x="711200" y="1534177"/>
                  <a:pt x="711200" y="1494408"/>
                </a:cubicBezTo>
                <a:cubicBezTo>
                  <a:pt x="711200" y="1454639"/>
                  <a:pt x="743439" y="1422400"/>
                  <a:pt x="783208" y="1422400"/>
                </a:cubicBezTo>
                <a:close/>
                <a:moveTo>
                  <a:pt x="967280" y="1398167"/>
                </a:moveTo>
                <a:cubicBezTo>
                  <a:pt x="1007049" y="1398167"/>
                  <a:pt x="1039288" y="1430406"/>
                  <a:pt x="1039288" y="1470175"/>
                </a:cubicBezTo>
                <a:cubicBezTo>
                  <a:pt x="1039288" y="1509944"/>
                  <a:pt x="1007049" y="1542183"/>
                  <a:pt x="967280" y="1542183"/>
                </a:cubicBezTo>
                <a:cubicBezTo>
                  <a:pt x="927511" y="1542183"/>
                  <a:pt x="895272" y="1509944"/>
                  <a:pt x="895272" y="1470175"/>
                </a:cubicBezTo>
                <a:cubicBezTo>
                  <a:pt x="895272" y="1430406"/>
                  <a:pt x="927511" y="1398167"/>
                  <a:pt x="967280" y="1398167"/>
                </a:cubicBezTo>
                <a:close/>
                <a:moveTo>
                  <a:pt x="599136" y="1398167"/>
                </a:moveTo>
                <a:cubicBezTo>
                  <a:pt x="638905" y="1398167"/>
                  <a:pt x="671144" y="1430406"/>
                  <a:pt x="671144" y="1470175"/>
                </a:cubicBezTo>
                <a:cubicBezTo>
                  <a:pt x="671144" y="1509944"/>
                  <a:pt x="638905" y="1542183"/>
                  <a:pt x="599136" y="1542183"/>
                </a:cubicBezTo>
                <a:cubicBezTo>
                  <a:pt x="559367" y="1542183"/>
                  <a:pt x="527128" y="1509944"/>
                  <a:pt x="527128" y="1470175"/>
                </a:cubicBezTo>
                <a:cubicBezTo>
                  <a:pt x="527128" y="1430406"/>
                  <a:pt x="559367" y="1398167"/>
                  <a:pt x="599136" y="1398167"/>
                </a:cubicBezTo>
                <a:close/>
                <a:moveTo>
                  <a:pt x="1138808" y="1327117"/>
                </a:moveTo>
                <a:cubicBezTo>
                  <a:pt x="1178577" y="1327117"/>
                  <a:pt x="1210816" y="1359356"/>
                  <a:pt x="1210816" y="1399125"/>
                </a:cubicBezTo>
                <a:cubicBezTo>
                  <a:pt x="1210816" y="1438894"/>
                  <a:pt x="1178577" y="1471133"/>
                  <a:pt x="1138808" y="1471133"/>
                </a:cubicBezTo>
                <a:cubicBezTo>
                  <a:pt x="1099039" y="1471133"/>
                  <a:pt x="1066800" y="1438894"/>
                  <a:pt x="1066800" y="1399125"/>
                </a:cubicBezTo>
                <a:cubicBezTo>
                  <a:pt x="1066800" y="1359356"/>
                  <a:pt x="1099039" y="1327117"/>
                  <a:pt x="1138808" y="1327117"/>
                </a:cubicBezTo>
                <a:close/>
                <a:moveTo>
                  <a:pt x="427608" y="1327117"/>
                </a:moveTo>
                <a:cubicBezTo>
                  <a:pt x="467377" y="1327117"/>
                  <a:pt x="499616" y="1359356"/>
                  <a:pt x="499616" y="1399125"/>
                </a:cubicBezTo>
                <a:cubicBezTo>
                  <a:pt x="499616" y="1438894"/>
                  <a:pt x="467377" y="1471133"/>
                  <a:pt x="427608" y="1471133"/>
                </a:cubicBezTo>
                <a:cubicBezTo>
                  <a:pt x="387839" y="1471133"/>
                  <a:pt x="355600" y="1438894"/>
                  <a:pt x="355600" y="1399125"/>
                </a:cubicBezTo>
                <a:cubicBezTo>
                  <a:pt x="355600" y="1359356"/>
                  <a:pt x="387839" y="1327117"/>
                  <a:pt x="427608" y="1327117"/>
                </a:cubicBezTo>
                <a:close/>
                <a:moveTo>
                  <a:pt x="1286102" y="1214094"/>
                </a:moveTo>
                <a:cubicBezTo>
                  <a:pt x="1325871" y="1214094"/>
                  <a:pt x="1358110" y="1246333"/>
                  <a:pt x="1358110" y="1286102"/>
                </a:cubicBezTo>
                <a:cubicBezTo>
                  <a:pt x="1358110" y="1325871"/>
                  <a:pt x="1325871" y="1358110"/>
                  <a:pt x="1286102" y="1358110"/>
                </a:cubicBezTo>
                <a:cubicBezTo>
                  <a:pt x="1246333" y="1358110"/>
                  <a:pt x="1214094" y="1325871"/>
                  <a:pt x="1214094" y="1286102"/>
                </a:cubicBezTo>
                <a:cubicBezTo>
                  <a:pt x="1214094" y="1246333"/>
                  <a:pt x="1246333" y="1214094"/>
                  <a:pt x="1286102" y="1214094"/>
                </a:cubicBezTo>
                <a:close/>
                <a:moveTo>
                  <a:pt x="280314" y="1214094"/>
                </a:moveTo>
                <a:cubicBezTo>
                  <a:pt x="320083" y="1214094"/>
                  <a:pt x="352322" y="1246333"/>
                  <a:pt x="352322" y="1286102"/>
                </a:cubicBezTo>
                <a:cubicBezTo>
                  <a:pt x="352322" y="1325871"/>
                  <a:pt x="320083" y="1358110"/>
                  <a:pt x="280314" y="1358110"/>
                </a:cubicBezTo>
                <a:cubicBezTo>
                  <a:pt x="240545" y="1358110"/>
                  <a:pt x="208306" y="1325871"/>
                  <a:pt x="208306" y="1286102"/>
                </a:cubicBezTo>
                <a:cubicBezTo>
                  <a:pt x="208306" y="1246333"/>
                  <a:pt x="240545" y="1214094"/>
                  <a:pt x="280314" y="1214094"/>
                </a:cubicBezTo>
                <a:close/>
                <a:moveTo>
                  <a:pt x="1399125" y="1066800"/>
                </a:moveTo>
                <a:cubicBezTo>
                  <a:pt x="1438894" y="1066800"/>
                  <a:pt x="1471133" y="1099039"/>
                  <a:pt x="1471133" y="1138808"/>
                </a:cubicBezTo>
                <a:cubicBezTo>
                  <a:pt x="1471133" y="1178577"/>
                  <a:pt x="1438894" y="1210816"/>
                  <a:pt x="1399125" y="1210816"/>
                </a:cubicBezTo>
                <a:cubicBezTo>
                  <a:pt x="1359356" y="1210816"/>
                  <a:pt x="1327117" y="1178577"/>
                  <a:pt x="1327117" y="1138808"/>
                </a:cubicBezTo>
                <a:cubicBezTo>
                  <a:pt x="1327117" y="1099039"/>
                  <a:pt x="1359356" y="1066800"/>
                  <a:pt x="1399125" y="1066800"/>
                </a:cubicBezTo>
                <a:close/>
                <a:moveTo>
                  <a:pt x="167291" y="1066800"/>
                </a:moveTo>
                <a:cubicBezTo>
                  <a:pt x="207060" y="1066800"/>
                  <a:pt x="239299" y="1099039"/>
                  <a:pt x="239299" y="1138808"/>
                </a:cubicBezTo>
                <a:cubicBezTo>
                  <a:pt x="239299" y="1178577"/>
                  <a:pt x="207060" y="1210816"/>
                  <a:pt x="167291" y="1210816"/>
                </a:cubicBezTo>
                <a:cubicBezTo>
                  <a:pt x="127522" y="1210816"/>
                  <a:pt x="95283" y="1178577"/>
                  <a:pt x="95283" y="1138808"/>
                </a:cubicBezTo>
                <a:cubicBezTo>
                  <a:pt x="95283" y="1099039"/>
                  <a:pt x="127522" y="1066800"/>
                  <a:pt x="167291" y="1066800"/>
                </a:cubicBezTo>
                <a:close/>
                <a:moveTo>
                  <a:pt x="1470175" y="895272"/>
                </a:moveTo>
                <a:cubicBezTo>
                  <a:pt x="1509944" y="895272"/>
                  <a:pt x="1542183" y="927511"/>
                  <a:pt x="1542183" y="967280"/>
                </a:cubicBezTo>
                <a:cubicBezTo>
                  <a:pt x="1542183" y="1007049"/>
                  <a:pt x="1509944" y="1039288"/>
                  <a:pt x="1470175" y="1039288"/>
                </a:cubicBezTo>
                <a:cubicBezTo>
                  <a:pt x="1430406" y="1039288"/>
                  <a:pt x="1398167" y="1007049"/>
                  <a:pt x="1398167" y="967280"/>
                </a:cubicBezTo>
                <a:cubicBezTo>
                  <a:pt x="1398167" y="927511"/>
                  <a:pt x="1430406" y="895272"/>
                  <a:pt x="1470175" y="895272"/>
                </a:cubicBezTo>
                <a:close/>
                <a:moveTo>
                  <a:pt x="96242" y="895272"/>
                </a:moveTo>
                <a:cubicBezTo>
                  <a:pt x="136011" y="895272"/>
                  <a:pt x="168250" y="927511"/>
                  <a:pt x="168250" y="967280"/>
                </a:cubicBezTo>
                <a:cubicBezTo>
                  <a:pt x="168250" y="1007049"/>
                  <a:pt x="136011" y="1039288"/>
                  <a:pt x="96242" y="1039288"/>
                </a:cubicBezTo>
                <a:cubicBezTo>
                  <a:pt x="56473" y="1039288"/>
                  <a:pt x="24234" y="1007049"/>
                  <a:pt x="24234" y="967280"/>
                </a:cubicBezTo>
                <a:cubicBezTo>
                  <a:pt x="24234" y="927511"/>
                  <a:pt x="56473" y="895272"/>
                  <a:pt x="96242" y="895272"/>
                </a:cubicBezTo>
                <a:close/>
                <a:moveTo>
                  <a:pt x="1494408" y="711200"/>
                </a:moveTo>
                <a:cubicBezTo>
                  <a:pt x="1534177" y="711200"/>
                  <a:pt x="1566416" y="743439"/>
                  <a:pt x="1566416" y="783208"/>
                </a:cubicBezTo>
                <a:cubicBezTo>
                  <a:pt x="1566416" y="822977"/>
                  <a:pt x="1534177" y="855216"/>
                  <a:pt x="1494408" y="855216"/>
                </a:cubicBezTo>
                <a:cubicBezTo>
                  <a:pt x="1454639" y="855216"/>
                  <a:pt x="1422400" y="822977"/>
                  <a:pt x="1422400" y="783208"/>
                </a:cubicBezTo>
                <a:cubicBezTo>
                  <a:pt x="1422400" y="743439"/>
                  <a:pt x="1454639" y="711200"/>
                  <a:pt x="1494408" y="711200"/>
                </a:cubicBezTo>
                <a:close/>
                <a:moveTo>
                  <a:pt x="72008" y="711200"/>
                </a:moveTo>
                <a:cubicBezTo>
                  <a:pt x="111777" y="711200"/>
                  <a:pt x="144016" y="743439"/>
                  <a:pt x="144016" y="783208"/>
                </a:cubicBezTo>
                <a:cubicBezTo>
                  <a:pt x="144016" y="822977"/>
                  <a:pt x="111777" y="855216"/>
                  <a:pt x="72008" y="855216"/>
                </a:cubicBezTo>
                <a:cubicBezTo>
                  <a:pt x="32239" y="855216"/>
                  <a:pt x="0" y="822977"/>
                  <a:pt x="0" y="783208"/>
                </a:cubicBezTo>
                <a:cubicBezTo>
                  <a:pt x="0" y="743439"/>
                  <a:pt x="32239" y="711200"/>
                  <a:pt x="72008" y="711200"/>
                </a:cubicBezTo>
                <a:close/>
                <a:moveTo>
                  <a:pt x="1470175" y="527128"/>
                </a:moveTo>
                <a:cubicBezTo>
                  <a:pt x="1509944" y="527128"/>
                  <a:pt x="1542183" y="559367"/>
                  <a:pt x="1542183" y="599136"/>
                </a:cubicBezTo>
                <a:cubicBezTo>
                  <a:pt x="1542183" y="638905"/>
                  <a:pt x="1509944" y="671144"/>
                  <a:pt x="1470175" y="671144"/>
                </a:cubicBezTo>
                <a:cubicBezTo>
                  <a:pt x="1430406" y="671144"/>
                  <a:pt x="1398167" y="638905"/>
                  <a:pt x="1398167" y="599136"/>
                </a:cubicBezTo>
                <a:cubicBezTo>
                  <a:pt x="1398167" y="559367"/>
                  <a:pt x="1430406" y="527128"/>
                  <a:pt x="1470175" y="527128"/>
                </a:cubicBezTo>
                <a:close/>
                <a:moveTo>
                  <a:pt x="96242" y="527128"/>
                </a:moveTo>
                <a:cubicBezTo>
                  <a:pt x="136011" y="527128"/>
                  <a:pt x="168250" y="559367"/>
                  <a:pt x="168250" y="599136"/>
                </a:cubicBezTo>
                <a:cubicBezTo>
                  <a:pt x="168250" y="638905"/>
                  <a:pt x="136011" y="671144"/>
                  <a:pt x="96242" y="671144"/>
                </a:cubicBezTo>
                <a:cubicBezTo>
                  <a:pt x="56473" y="671144"/>
                  <a:pt x="24234" y="638905"/>
                  <a:pt x="24234" y="599136"/>
                </a:cubicBezTo>
                <a:cubicBezTo>
                  <a:pt x="24234" y="559367"/>
                  <a:pt x="56473" y="527128"/>
                  <a:pt x="96242" y="527128"/>
                </a:cubicBezTo>
                <a:close/>
                <a:moveTo>
                  <a:pt x="1399125" y="355600"/>
                </a:moveTo>
                <a:cubicBezTo>
                  <a:pt x="1438894" y="355600"/>
                  <a:pt x="1471133" y="387839"/>
                  <a:pt x="1471133" y="427608"/>
                </a:cubicBezTo>
                <a:cubicBezTo>
                  <a:pt x="1471133" y="467377"/>
                  <a:pt x="1438894" y="499616"/>
                  <a:pt x="1399125" y="499616"/>
                </a:cubicBezTo>
                <a:cubicBezTo>
                  <a:pt x="1359356" y="499616"/>
                  <a:pt x="1327117" y="467377"/>
                  <a:pt x="1327117" y="427608"/>
                </a:cubicBezTo>
                <a:cubicBezTo>
                  <a:pt x="1327117" y="387839"/>
                  <a:pt x="1359356" y="355600"/>
                  <a:pt x="1399125" y="355600"/>
                </a:cubicBezTo>
                <a:close/>
                <a:moveTo>
                  <a:pt x="167291" y="355600"/>
                </a:moveTo>
                <a:cubicBezTo>
                  <a:pt x="207060" y="355600"/>
                  <a:pt x="239299" y="387839"/>
                  <a:pt x="239299" y="427608"/>
                </a:cubicBezTo>
                <a:cubicBezTo>
                  <a:pt x="239299" y="467377"/>
                  <a:pt x="207060" y="499616"/>
                  <a:pt x="167291" y="499616"/>
                </a:cubicBezTo>
                <a:cubicBezTo>
                  <a:pt x="127522" y="499616"/>
                  <a:pt x="95283" y="467377"/>
                  <a:pt x="95283" y="427608"/>
                </a:cubicBezTo>
                <a:cubicBezTo>
                  <a:pt x="95283" y="387839"/>
                  <a:pt x="127522" y="355600"/>
                  <a:pt x="167291" y="355600"/>
                </a:cubicBezTo>
                <a:close/>
                <a:moveTo>
                  <a:pt x="1286102" y="208305"/>
                </a:moveTo>
                <a:cubicBezTo>
                  <a:pt x="1325871" y="208305"/>
                  <a:pt x="1358110" y="240544"/>
                  <a:pt x="1358110" y="280313"/>
                </a:cubicBezTo>
                <a:cubicBezTo>
                  <a:pt x="1358110" y="320082"/>
                  <a:pt x="1325871" y="352321"/>
                  <a:pt x="1286102" y="352321"/>
                </a:cubicBezTo>
                <a:cubicBezTo>
                  <a:pt x="1246333" y="352321"/>
                  <a:pt x="1214094" y="320082"/>
                  <a:pt x="1214094" y="280313"/>
                </a:cubicBezTo>
                <a:cubicBezTo>
                  <a:pt x="1214094" y="240544"/>
                  <a:pt x="1246333" y="208305"/>
                  <a:pt x="1286102" y="208305"/>
                </a:cubicBezTo>
                <a:close/>
                <a:moveTo>
                  <a:pt x="280314" y="208305"/>
                </a:moveTo>
                <a:cubicBezTo>
                  <a:pt x="320083" y="208305"/>
                  <a:pt x="352322" y="240544"/>
                  <a:pt x="352322" y="280313"/>
                </a:cubicBezTo>
                <a:cubicBezTo>
                  <a:pt x="352322" y="320082"/>
                  <a:pt x="320083" y="352321"/>
                  <a:pt x="280314" y="352321"/>
                </a:cubicBezTo>
                <a:cubicBezTo>
                  <a:pt x="240545" y="352321"/>
                  <a:pt x="208306" y="320082"/>
                  <a:pt x="208306" y="280313"/>
                </a:cubicBezTo>
                <a:cubicBezTo>
                  <a:pt x="208306" y="240544"/>
                  <a:pt x="240545" y="208305"/>
                  <a:pt x="280314" y="208305"/>
                </a:cubicBezTo>
                <a:close/>
                <a:moveTo>
                  <a:pt x="1138808" y="95283"/>
                </a:moveTo>
                <a:cubicBezTo>
                  <a:pt x="1178577" y="95283"/>
                  <a:pt x="1210816" y="127522"/>
                  <a:pt x="1210816" y="167291"/>
                </a:cubicBezTo>
                <a:cubicBezTo>
                  <a:pt x="1210816" y="207060"/>
                  <a:pt x="1178577" y="239299"/>
                  <a:pt x="1138808" y="239299"/>
                </a:cubicBezTo>
                <a:cubicBezTo>
                  <a:pt x="1099039" y="239299"/>
                  <a:pt x="1066800" y="207060"/>
                  <a:pt x="1066800" y="167291"/>
                </a:cubicBezTo>
                <a:cubicBezTo>
                  <a:pt x="1066800" y="127522"/>
                  <a:pt x="1099039" y="95283"/>
                  <a:pt x="1138808" y="95283"/>
                </a:cubicBezTo>
                <a:close/>
                <a:moveTo>
                  <a:pt x="427608" y="95283"/>
                </a:moveTo>
                <a:cubicBezTo>
                  <a:pt x="467377" y="95283"/>
                  <a:pt x="499616" y="127522"/>
                  <a:pt x="499616" y="167291"/>
                </a:cubicBezTo>
                <a:cubicBezTo>
                  <a:pt x="499616" y="207060"/>
                  <a:pt x="467377" y="239299"/>
                  <a:pt x="427608" y="239299"/>
                </a:cubicBezTo>
                <a:cubicBezTo>
                  <a:pt x="387839" y="239299"/>
                  <a:pt x="355600" y="207060"/>
                  <a:pt x="355600" y="167291"/>
                </a:cubicBezTo>
                <a:cubicBezTo>
                  <a:pt x="355600" y="127522"/>
                  <a:pt x="387839" y="95283"/>
                  <a:pt x="427608" y="95283"/>
                </a:cubicBezTo>
                <a:close/>
                <a:moveTo>
                  <a:pt x="967280" y="24233"/>
                </a:moveTo>
                <a:cubicBezTo>
                  <a:pt x="1007049" y="24233"/>
                  <a:pt x="1039288" y="56472"/>
                  <a:pt x="1039288" y="96241"/>
                </a:cubicBezTo>
                <a:cubicBezTo>
                  <a:pt x="1039288" y="136010"/>
                  <a:pt x="1007049" y="168249"/>
                  <a:pt x="967280" y="168249"/>
                </a:cubicBezTo>
                <a:cubicBezTo>
                  <a:pt x="927511" y="168249"/>
                  <a:pt x="895272" y="136010"/>
                  <a:pt x="895272" y="96241"/>
                </a:cubicBezTo>
                <a:cubicBezTo>
                  <a:pt x="895272" y="56472"/>
                  <a:pt x="927511" y="24233"/>
                  <a:pt x="967280" y="24233"/>
                </a:cubicBezTo>
                <a:close/>
                <a:moveTo>
                  <a:pt x="599136" y="24233"/>
                </a:moveTo>
                <a:cubicBezTo>
                  <a:pt x="638905" y="24233"/>
                  <a:pt x="671144" y="56472"/>
                  <a:pt x="671144" y="96241"/>
                </a:cubicBezTo>
                <a:cubicBezTo>
                  <a:pt x="671144" y="136010"/>
                  <a:pt x="638905" y="168249"/>
                  <a:pt x="599136" y="168249"/>
                </a:cubicBezTo>
                <a:cubicBezTo>
                  <a:pt x="559367" y="168249"/>
                  <a:pt x="527128" y="136010"/>
                  <a:pt x="527128" y="96241"/>
                </a:cubicBezTo>
                <a:cubicBezTo>
                  <a:pt x="527128" y="56472"/>
                  <a:pt x="559367" y="24233"/>
                  <a:pt x="599136" y="24233"/>
                </a:cubicBezTo>
                <a:close/>
                <a:moveTo>
                  <a:pt x="783208" y="0"/>
                </a:moveTo>
                <a:cubicBezTo>
                  <a:pt x="822977" y="0"/>
                  <a:pt x="855216" y="32239"/>
                  <a:pt x="855216" y="72008"/>
                </a:cubicBezTo>
                <a:cubicBezTo>
                  <a:pt x="855216" y="111777"/>
                  <a:pt x="822977" y="144016"/>
                  <a:pt x="783208" y="144016"/>
                </a:cubicBezTo>
                <a:cubicBezTo>
                  <a:pt x="743439" y="144016"/>
                  <a:pt x="711200" y="111777"/>
                  <a:pt x="711200" y="72008"/>
                </a:cubicBezTo>
                <a:cubicBezTo>
                  <a:pt x="711200" y="32239"/>
                  <a:pt x="743439" y="0"/>
                  <a:pt x="783208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1408" y="1699146"/>
            <a:ext cx="3575714" cy="33846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81680" y="540249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40480" y="540249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99281" y="540249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58081" y="5424102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0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9662615" cy="6858000"/>
          </a:xfrm>
          <a:prstGeom prst="rtTriangle">
            <a:avLst/>
          </a:prstGeom>
          <a:solidFill>
            <a:srgbClr val="2C3B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KSO_Shape"/>
          <p:cNvSpPr/>
          <p:nvPr/>
        </p:nvSpPr>
        <p:spPr>
          <a:xfrm>
            <a:off x="944539" y="3071645"/>
            <a:ext cx="2494698" cy="2463421"/>
          </a:xfrm>
          <a:prstGeom prst="flowChartConnector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06473" y="1501255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637732" y="3848623"/>
            <a:ext cx="262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目录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610436" y="4556509"/>
            <a:ext cx="1528549" cy="0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646228" y="2497968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913193" y="3429000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512259" y="4495072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27038" y="1485009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讨论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71835" y="2573533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内容概述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679170" y="3549667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项目总结报告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21455" y="4713954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43" name="椭圆 42"/>
          <p:cNvSpPr/>
          <p:nvPr/>
        </p:nvSpPr>
        <p:spPr>
          <a:xfrm>
            <a:off x="1310184" y="4501919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>
            <a:spLocks/>
          </p:cNvSpPr>
          <p:nvPr/>
        </p:nvSpPr>
        <p:spPr bwMode="auto">
          <a:xfrm>
            <a:off x="2664155" y="1302791"/>
            <a:ext cx="3859475" cy="3555811"/>
          </a:xfrm>
          <a:custGeom>
            <a:avLst/>
            <a:gdLst>
              <a:gd name="T0" fmla="*/ 1903431 w 6068"/>
              <a:gd name="T1" fmla="*/ 1142937 h 6067"/>
              <a:gd name="T2" fmla="*/ 1141808 w 6068"/>
              <a:gd name="T3" fmla="*/ 1142937 h 6067"/>
              <a:gd name="T4" fmla="*/ 1141808 w 6068"/>
              <a:gd name="T5" fmla="*/ 1523812 h 6067"/>
              <a:gd name="T6" fmla="*/ 761310 w 6068"/>
              <a:gd name="T7" fmla="*/ 1905000 h 6067"/>
              <a:gd name="T8" fmla="*/ 761310 w 6068"/>
              <a:gd name="T9" fmla="*/ 1142937 h 6067"/>
              <a:gd name="T10" fmla="*/ 380498 w 6068"/>
              <a:gd name="T11" fmla="*/ 1142937 h 6067"/>
              <a:gd name="T12" fmla="*/ 0 w 6068"/>
              <a:gd name="T13" fmla="*/ 761749 h 6067"/>
              <a:gd name="T14" fmla="*/ 761310 w 6068"/>
              <a:gd name="T15" fmla="*/ 761749 h 6067"/>
              <a:gd name="T16" fmla="*/ 761310 w 6068"/>
              <a:gd name="T17" fmla="*/ 380874 h 6067"/>
              <a:gd name="T18" fmla="*/ 1141808 w 6068"/>
              <a:gd name="T19" fmla="*/ 0 h 6067"/>
              <a:gd name="T20" fmla="*/ 1141808 w 6068"/>
              <a:gd name="T21" fmla="*/ 761749 h 6067"/>
              <a:gd name="T22" fmla="*/ 1522306 w 6068"/>
              <a:gd name="T23" fmla="*/ 761749 h 6067"/>
              <a:gd name="T24" fmla="*/ 1903431 w 6068"/>
              <a:gd name="T25" fmla="*/ 1142937 h 6067"/>
              <a:gd name="T26" fmla="*/ 1073738 w 6068"/>
              <a:gd name="T27" fmla="*/ 830513 h 6067"/>
              <a:gd name="T28" fmla="*/ 832202 w 6068"/>
              <a:gd name="T29" fmla="*/ 830513 h 6067"/>
              <a:gd name="T30" fmla="*/ 832202 w 6068"/>
              <a:gd name="T31" fmla="*/ 1071661 h 6067"/>
              <a:gd name="T32" fmla="*/ 1073738 w 6068"/>
              <a:gd name="T33" fmla="*/ 1071661 h 6067"/>
              <a:gd name="T34" fmla="*/ 1073738 w 6068"/>
              <a:gd name="T35" fmla="*/ 830513 h 60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68" h="6067">
                <a:moveTo>
                  <a:pt x="6068" y="3640"/>
                </a:moveTo>
                <a:lnTo>
                  <a:pt x="3640" y="3640"/>
                </a:lnTo>
                <a:lnTo>
                  <a:pt x="3640" y="4853"/>
                </a:lnTo>
                <a:lnTo>
                  <a:pt x="2427" y="6067"/>
                </a:lnTo>
                <a:lnTo>
                  <a:pt x="2427" y="3640"/>
                </a:lnTo>
                <a:lnTo>
                  <a:pt x="1213" y="3640"/>
                </a:lnTo>
                <a:lnTo>
                  <a:pt x="0" y="2426"/>
                </a:lnTo>
                <a:lnTo>
                  <a:pt x="2427" y="2426"/>
                </a:lnTo>
                <a:lnTo>
                  <a:pt x="2427" y="1213"/>
                </a:lnTo>
                <a:lnTo>
                  <a:pt x="3640" y="0"/>
                </a:lnTo>
                <a:lnTo>
                  <a:pt x="3640" y="2426"/>
                </a:lnTo>
                <a:lnTo>
                  <a:pt x="4853" y="2426"/>
                </a:lnTo>
                <a:lnTo>
                  <a:pt x="6068" y="3640"/>
                </a:lnTo>
                <a:close/>
                <a:moveTo>
                  <a:pt x="3423" y="2645"/>
                </a:moveTo>
                <a:lnTo>
                  <a:pt x="2653" y="2645"/>
                </a:lnTo>
                <a:lnTo>
                  <a:pt x="2653" y="3413"/>
                </a:lnTo>
                <a:lnTo>
                  <a:pt x="3423" y="3413"/>
                </a:lnTo>
                <a:lnTo>
                  <a:pt x="3423" y="264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50424" y="2724005"/>
            <a:ext cx="3916908" cy="713382"/>
          </a:xfrm>
          <a:custGeom>
            <a:avLst/>
            <a:gdLst>
              <a:gd name="connsiteX0" fmla="*/ 777922 w 4148920"/>
              <a:gd name="connsiteY0" fmla="*/ 0 h 713382"/>
              <a:gd name="connsiteX1" fmla="*/ 4148920 w 4148920"/>
              <a:gd name="connsiteY1" fmla="*/ 0 h 713382"/>
              <a:gd name="connsiteX2" fmla="*/ 4148920 w 4148920"/>
              <a:gd name="connsiteY2" fmla="*/ 713382 h 713382"/>
              <a:gd name="connsiteX3" fmla="*/ 777922 w 4148920"/>
              <a:gd name="connsiteY3" fmla="*/ 713382 h 713382"/>
              <a:gd name="connsiteX4" fmla="*/ 0 w 4148920"/>
              <a:gd name="connsiteY4" fmla="*/ 1 h 713382"/>
              <a:gd name="connsiteX5" fmla="*/ 777922 w 4148920"/>
              <a:gd name="connsiteY5" fmla="*/ 1 h 7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8920" h="713382">
                <a:moveTo>
                  <a:pt x="777922" y="0"/>
                </a:moveTo>
                <a:lnTo>
                  <a:pt x="4148920" y="0"/>
                </a:lnTo>
                <a:lnTo>
                  <a:pt x="4148920" y="713382"/>
                </a:lnTo>
                <a:lnTo>
                  <a:pt x="777922" y="713382"/>
                </a:lnTo>
                <a:lnTo>
                  <a:pt x="0" y="1"/>
                </a:lnTo>
                <a:lnTo>
                  <a:pt x="777922" y="1"/>
                </a:lnTo>
                <a:close/>
              </a:path>
            </a:pathLst>
          </a:cu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3889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/>
        </p:nvSpPr>
        <p:spPr bwMode="auto">
          <a:xfrm>
            <a:off x="7056249" y="388393"/>
            <a:ext cx="4039382" cy="5057064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9728890">
            <a:off x="8927158" y="5309155"/>
            <a:ext cx="1840475" cy="1583140"/>
          </a:xfrm>
          <a:prstGeom prst="triangle">
            <a:avLst/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4842" y="1753936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1</a:t>
            </a:r>
            <a:r>
              <a:rPr lang="zh-CN" altLang="en-US" sz="2000" dirty="0" smtClean="0">
                <a:solidFill>
                  <a:srgbClr val="2C3B38"/>
                </a:solidFill>
              </a:rPr>
              <a:t>、每个人总结出自己近期做的最</a:t>
            </a:r>
            <a:r>
              <a:rPr lang="en-US" altLang="zh-CN" sz="2000" dirty="0" smtClean="0">
                <a:solidFill>
                  <a:srgbClr val="2C3B38"/>
                </a:solidFill>
              </a:rPr>
              <a:t>nice</a:t>
            </a:r>
            <a:r>
              <a:rPr lang="zh-CN" altLang="en-US" sz="2000" dirty="0" smtClean="0">
                <a:solidFill>
                  <a:srgbClr val="2C3B38"/>
                </a:solidFill>
              </a:rPr>
              <a:t>的一件事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4842" y="2709449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2</a:t>
            </a:r>
            <a:r>
              <a:rPr lang="zh-CN" altLang="en-US" sz="2000" dirty="0" smtClean="0">
                <a:solidFill>
                  <a:srgbClr val="2C3B38"/>
                </a:solidFill>
              </a:rPr>
              <a:t>、每个人总结出能做好这件事最重要的</a:t>
            </a:r>
            <a:r>
              <a:rPr lang="zh-CN" altLang="en-US" sz="2000" dirty="0">
                <a:solidFill>
                  <a:srgbClr val="2C3B38"/>
                </a:solidFill>
              </a:rPr>
              <a:t>经验</a:t>
            </a:r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842" y="3664962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C3B38"/>
                </a:solidFill>
              </a:rPr>
              <a:t>1</a:t>
            </a:r>
            <a:r>
              <a:rPr lang="zh-CN" altLang="en-US" sz="2000" dirty="0" smtClean="0">
                <a:solidFill>
                  <a:srgbClr val="2C3B38"/>
                </a:solidFill>
              </a:rPr>
              <a:t>、小组为单位，相互分享自己的“光辉事迹”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14842" y="4620475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C3B38"/>
                </a:solidFill>
              </a:rPr>
              <a:t>2</a:t>
            </a:r>
            <a:r>
              <a:rPr lang="zh-CN" altLang="en-US" sz="2000" dirty="0" smtClean="0">
                <a:solidFill>
                  <a:srgbClr val="2C3B38"/>
                </a:solidFill>
              </a:rPr>
              <a:t>、每组推选一个觉得不错的例子，分享一下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50376"/>
            <a:ext cx="1296537" cy="46402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61566" y="450376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C3B38"/>
                </a:solidFill>
              </a:rPr>
              <a:t>一起嗨</a:t>
            </a:r>
            <a:endParaRPr lang="zh-CN" altLang="en-US" sz="2800" dirty="0" smtClean="0">
              <a:solidFill>
                <a:srgbClr val="2C3B3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5471" y="1267389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第一步（</a:t>
            </a:r>
            <a:r>
              <a:rPr lang="en-US" altLang="zh-CN" sz="2000" dirty="0" smtClean="0">
                <a:solidFill>
                  <a:srgbClr val="2C3B38"/>
                </a:solidFill>
              </a:rPr>
              <a:t>3</a:t>
            </a:r>
            <a:r>
              <a:rPr lang="zh-CN" altLang="en-US" sz="2000" dirty="0" smtClean="0">
                <a:solidFill>
                  <a:srgbClr val="2C3B38"/>
                </a:solidFill>
              </a:rPr>
              <a:t>分钟）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14842" y="3265352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第二步（</a:t>
            </a:r>
            <a:r>
              <a:rPr lang="en-US" altLang="zh-CN" sz="2000" dirty="0">
                <a:solidFill>
                  <a:srgbClr val="2C3B38"/>
                </a:solidFill>
              </a:rPr>
              <a:t>4</a:t>
            </a:r>
            <a:r>
              <a:rPr lang="zh-CN" altLang="en-US" sz="2000" dirty="0" smtClean="0">
                <a:solidFill>
                  <a:srgbClr val="2C3B38"/>
                </a:solidFill>
              </a:rPr>
              <a:t>分钟）</a:t>
            </a:r>
          </a:p>
        </p:txBody>
      </p:sp>
    </p:spTree>
    <p:extLst>
      <p:ext uri="{BB962C8B-B14F-4D97-AF65-F5344CB8AC3E}">
        <p14:creationId xmlns:p14="http://schemas.microsoft.com/office/powerpoint/2010/main" val="31969036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>
            <a:spLocks/>
          </p:cNvSpPr>
          <p:nvPr/>
        </p:nvSpPr>
        <p:spPr bwMode="auto">
          <a:xfrm>
            <a:off x="2664155" y="1302791"/>
            <a:ext cx="3859475" cy="3555811"/>
          </a:xfrm>
          <a:custGeom>
            <a:avLst/>
            <a:gdLst>
              <a:gd name="T0" fmla="*/ 1903431 w 6068"/>
              <a:gd name="T1" fmla="*/ 1142937 h 6067"/>
              <a:gd name="T2" fmla="*/ 1141808 w 6068"/>
              <a:gd name="T3" fmla="*/ 1142937 h 6067"/>
              <a:gd name="T4" fmla="*/ 1141808 w 6068"/>
              <a:gd name="T5" fmla="*/ 1523812 h 6067"/>
              <a:gd name="T6" fmla="*/ 761310 w 6068"/>
              <a:gd name="T7" fmla="*/ 1905000 h 6067"/>
              <a:gd name="T8" fmla="*/ 761310 w 6068"/>
              <a:gd name="T9" fmla="*/ 1142937 h 6067"/>
              <a:gd name="T10" fmla="*/ 380498 w 6068"/>
              <a:gd name="T11" fmla="*/ 1142937 h 6067"/>
              <a:gd name="T12" fmla="*/ 0 w 6068"/>
              <a:gd name="T13" fmla="*/ 761749 h 6067"/>
              <a:gd name="T14" fmla="*/ 761310 w 6068"/>
              <a:gd name="T15" fmla="*/ 761749 h 6067"/>
              <a:gd name="T16" fmla="*/ 761310 w 6068"/>
              <a:gd name="T17" fmla="*/ 380874 h 6067"/>
              <a:gd name="T18" fmla="*/ 1141808 w 6068"/>
              <a:gd name="T19" fmla="*/ 0 h 6067"/>
              <a:gd name="T20" fmla="*/ 1141808 w 6068"/>
              <a:gd name="T21" fmla="*/ 761749 h 6067"/>
              <a:gd name="T22" fmla="*/ 1522306 w 6068"/>
              <a:gd name="T23" fmla="*/ 761749 h 6067"/>
              <a:gd name="T24" fmla="*/ 1903431 w 6068"/>
              <a:gd name="T25" fmla="*/ 1142937 h 6067"/>
              <a:gd name="T26" fmla="*/ 1073738 w 6068"/>
              <a:gd name="T27" fmla="*/ 830513 h 6067"/>
              <a:gd name="T28" fmla="*/ 832202 w 6068"/>
              <a:gd name="T29" fmla="*/ 830513 h 6067"/>
              <a:gd name="T30" fmla="*/ 832202 w 6068"/>
              <a:gd name="T31" fmla="*/ 1071661 h 6067"/>
              <a:gd name="T32" fmla="*/ 1073738 w 6068"/>
              <a:gd name="T33" fmla="*/ 1071661 h 6067"/>
              <a:gd name="T34" fmla="*/ 1073738 w 6068"/>
              <a:gd name="T35" fmla="*/ 830513 h 60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68" h="6067">
                <a:moveTo>
                  <a:pt x="6068" y="3640"/>
                </a:moveTo>
                <a:lnTo>
                  <a:pt x="3640" y="3640"/>
                </a:lnTo>
                <a:lnTo>
                  <a:pt x="3640" y="4853"/>
                </a:lnTo>
                <a:lnTo>
                  <a:pt x="2427" y="6067"/>
                </a:lnTo>
                <a:lnTo>
                  <a:pt x="2427" y="3640"/>
                </a:lnTo>
                <a:lnTo>
                  <a:pt x="1213" y="3640"/>
                </a:lnTo>
                <a:lnTo>
                  <a:pt x="0" y="2426"/>
                </a:lnTo>
                <a:lnTo>
                  <a:pt x="2427" y="2426"/>
                </a:lnTo>
                <a:lnTo>
                  <a:pt x="2427" y="1213"/>
                </a:lnTo>
                <a:lnTo>
                  <a:pt x="3640" y="0"/>
                </a:lnTo>
                <a:lnTo>
                  <a:pt x="3640" y="2426"/>
                </a:lnTo>
                <a:lnTo>
                  <a:pt x="4853" y="2426"/>
                </a:lnTo>
                <a:lnTo>
                  <a:pt x="6068" y="3640"/>
                </a:lnTo>
                <a:close/>
                <a:moveTo>
                  <a:pt x="3423" y="2645"/>
                </a:moveTo>
                <a:lnTo>
                  <a:pt x="2653" y="2645"/>
                </a:lnTo>
                <a:lnTo>
                  <a:pt x="2653" y="3413"/>
                </a:lnTo>
                <a:lnTo>
                  <a:pt x="3423" y="3413"/>
                </a:lnTo>
                <a:lnTo>
                  <a:pt x="3423" y="264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50424" y="2724005"/>
            <a:ext cx="3916908" cy="713382"/>
          </a:xfrm>
          <a:custGeom>
            <a:avLst/>
            <a:gdLst>
              <a:gd name="connsiteX0" fmla="*/ 777922 w 4148920"/>
              <a:gd name="connsiteY0" fmla="*/ 0 h 713382"/>
              <a:gd name="connsiteX1" fmla="*/ 4148920 w 4148920"/>
              <a:gd name="connsiteY1" fmla="*/ 0 h 713382"/>
              <a:gd name="connsiteX2" fmla="*/ 4148920 w 4148920"/>
              <a:gd name="connsiteY2" fmla="*/ 713382 h 713382"/>
              <a:gd name="connsiteX3" fmla="*/ 777922 w 4148920"/>
              <a:gd name="connsiteY3" fmla="*/ 713382 h 713382"/>
              <a:gd name="connsiteX4" fmla="*/ 0 w 4148920"/>
              <a:gd name="connsiteY4" fmla="*/ 1 h 713382"/>
              <a:gd name="connsiteX5" fmla="*/ 777922 w 4148920"/>
              <a:gd name="connsiteY5" fmla="*/ 1 h 7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8920" h="713382">
                <a:moveTo>
                  <a:pt x="777922" y="0"/>
                </a:moveTo>
                <a:lnTo>
                  <a:pt x="4148920" y="0"/>
                </a:lnTo>
                <a:lnTo>
                  <a:pt x="4148920" y="713382"/>
                </a:lnTo>
                <a:lnTo>
                  <a:pt x="777922" y="713382"/>
                </a:lnTo>
                <a:lnTo>
                  <a:pt x="0" y="1"/>
                </a:lnTo>
                <a:lnTo>
                  <a:pt x="777922" y="1"/>
                </a:lnTo>
                <a:close/>
              </a:path>
            </a:pathLst>
          </a:cu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内容概述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81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0" y="0"/>
            <a:ext cx="5115068" cy="6858000"/>
          </a:xfrm>
          <a:prstGeom prst="parallelogram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2587" y="653856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C3B38"/>
                </a:solidFill>
              </a:rPr>
              <a:t>概述</a:t>
            </a:r>
            <a:endParaRPr lang="zh-CN" altLang="en-US" sz="2800" dirty="0" smtClean="0">
              <a:solidFill>
                <a:srgbClr val="2C3B3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2587" y="1523093"/>
            <a:ext cx="604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1</a:t>
            </a:r>
            <a:r>
              <a:rPr lang="zh-CN" altLang="en-US" sz="2000" dirty="0" smtClean="0">
                <a:solidFill>
                  <a:srgbClr val="2C3B38"/>
                </a:solidFill>
              </a:rPr>
              <a:t>、整理非电子文档</a:t>
            </a: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2587" y="2504732"/>
            <a:ext cx="604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2</a:t>
            </a:r>
            <a:r>
              <a:rPr lang="zh-CN" altLang="en-US" sz="2000" dirty="0" smtClean="0">
                <a:solidFill>
                  <a:srgbClr val="2C3B38"/>
                </a:solidFill>
              </a:rPr>
              <a:t>、整理电子邮件</a:t>
            </a: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72587" y="3460245"/>
            <a:ext cx="604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3</a:t>
            </a:r>
            <a:r>
              <a:rPr lang="zh-CN" altLang="en-US" sz="2000" dirty="0" smtClean="0">
                <a:solidFill>
                  <a:srgbClr val="2C3B38"/>
                </a:solidFill>
              </a:rPr>
              <a:t>、收集度量数据</a:t>
            </a: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2587" y="4415758"/>
            <a:ext cx="604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4</a:t>
            </a:r>
            <a:r>
              <a:rPr lang="zh-CN" altLang="en-US" sz="2000" dirty="0" smtClean="0">
                <a:solidFill>
                  <a:srgbClr val="2C3B38"/>
                </a:solidFill>
              </a:rPr>
              <a:t>、编写项目总结报告</a:t>
            </a: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2587" y="5371270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5</a:t>
            </a:r>
            <a:r>
              <a:rPr lang="zh-CN" altLang="en-US" sz="2000" dirty="0" smtClean="0">
                <a:solidFill>
                  <a:srgbClr val="2C3B38"/>
                </a:solidFill>
              </a:rPr>
              <a:t>、组织项目经验介绍培训</a:t>
            </a:r>
          </a:p>
        </p:txBody>
      </p:sp>
    </p:spTree>
    <p:extLst>
      <p:ext uri="{BB962C8B-B14F-4D97-AF65-F5344CB8AC3E}">
        <p14:creationId xmlns:p14="http://schemas.microsoft.com/office/powerpoint/2010/main" val="14752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>
            <a:spLocks/>
          </p:cNvSpPr>
          <p:nvPr/>
        </p:nvSpPr>
        <p:spPr bwMode="auto">
          <a:xfrm>
            <a:off x="2664155" y="1302791"/>
            <a:ext cx="3859475" cy="3555811"/>
          </a:xfrm>
          <a:custGeom>
            <a:avLst/>
            <a:gdLst>
              <a:gd name="T0" fmla="*/ 1903431 w 6068"/>
              <a:gd name="T1" fmla="*/ 1142937 h 6067"/>
              <a:gd name="T2" fmla="*/ 1141808 w 6068"/>
              <a:gd name="T3" fmla="*/ 1142937 h 6067"/>
              <a:gd name="T4" fmla="*/ 1141808 w 6068"/>
              <a:gd name="T5" fmla="*/ 1523812 h 6067"/>
              <a:gd name="T6" fmla="*/ 761310 w 6068"/>
              <a:gd name="T7" fmla="*/ 1905000 h 6067"/>
              <a:gd name="T8" fmla="*/ 761310 w 6068"/>
              <a:gd name="T9" fmla="*/ 1142937 h 6067"/>
              <a:gd name="T10" fmla="*/ 380498 w 6068"/>
              <a:gd name="T11" fmla="*/ 1142937 h 6067"/>
              <a:gd name="T12" fmla="*/ 0 w 6068"/>
              <a:gd name="T13" fmla="*/ 761749 h 6067"/>
              <a:gd name="T14" fmla="*/ 761310 w 6068"/>
              <a:gd name="T15" fmla="*/ 761749 h 6067"/>
              <a:gd name="T16" fmla="*/ 761310 w 6068"/>
              <a:gd name="T17" fmla="*/ 380874 h 6067"/>
              <a:gd name="T18" fmla="*/ 1141808 w 6068"/>
              <a:gd name="T19" fmla="*/ 0 h 6067"/>
              <a:gd name="T20" fmla="*/ 1141808 w 6068"/>
              <a:gd name="T21" fmla="*/ 761749 h 6067"/>
              <a:gd name="T22" fmla="*/ 1522306 w 6068"/>
              <a:gd name="T23" fmla="*/ 761749 h 6067"/>
              <a:gd name="T24" fmla="*/ 1903431 w 6068"/>
              <a:gd name="T25" fmla="*/ 1142937 h 6067"/>
              <a:gd name="T26" fmla="*/ 1073738 w 6068"/>
              <a:gd name="T27" fmla="*/ 830513 h 6067"/>
              <a:gd name="T28" fmla="*/ 832202 w 6068"/>
              <a:gd name="T29" fmla="*/ 830513 h 6067"/>
              <a:gd name="T30" fmla="*/ 832202 w 6068"/>
              <a:gd name="T31" fmla="*/ 1071661 h 6067"/>
              <a:gd name="T32" fmla="*/ 1073738 w 6068"/>
              <a:gd name="T33" fmla="*/ 1071661 h 6067"/>
              <a:gd name="T34" fmla="*/ 1073738 w 6068"/>
              <a:gd name="T35" fmla="*/ 830513 h 60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68" h="6067">
                <a:moveTo>
                  <a:pt x="6068" y="3640"/>
                </a:moveTo>
                <a:lnTo>
                  <a:pt x="3640" y="3640"/>
                </a:lnTo>
                <a:lnTo>
                  <a:pt x="3640" y="4853"/>
                </a:lnTo>
                <a:lnTo>
                  <a:pt x="2427" y="6067"/>
                </a:lnTo>
                <a:lnTo>
                  <a:pt x="2427" y="3640"/>
                </a:lnTo>
                <a:lnTo>
                  <a:pt x="1213" y="3640"/>
                </a:lnTo>
                <a:lnTo>
                  <a:pt x="0" y="2426"/>
                </a:lnTo>
                <a:lnTo>
                  <a:pt x="2427" y="2426"/>
                </a:lnTo>
                <a:lnTo>
                  <a:pt x="2427" y="1213"/>
                </a:lnTo>
                <a:lnTo>
                  <a:pt x="3640" y="0"/>
                </a:lnTo>
                <a:lnTo>
                  <a:pt x="3640" y="2426"/>
                </a:lnTo>
                <a:lnTo>
                  <a:pt x="4853" y="2426"/>
                </a:lnTo>
                <a:lnTo>
                  <a:pt x="6068" y="3640"/>
                </a:lnTo>
                <a:close/>
                <a:moveTo>
                  <a:pt x="3423" y="2645"/>
                </a:moveTo>
                <a:lnTo>
                  <a:pt x="2653" y="2645"/>
                </a:lnTo>
                <a:lnTo>
                  <a:pt x="2653" y="3413"/>
                </a:lnTo>
                <a:lnTo>
                  <a:pt x="3423" y="3413"/>
                </a:lnTo>
                <a:lnTo>
                  <a:pt x="3423" y="264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50424" y="2724005"/>
            <a:ext cx="3916908" cy="713382"/>
          </a:xfrm>
          <a:custGeom>
            <a:avLst/>
            <a:gdLst>
              <a:gd name="connsiteX0" fmla="*/ 777922 w 4148920"/>
              <a:gd name="connsiteY0" fmla="*/ 0 h 713382"/>
              <a:gd name="connsiteX1" fmla="*/ 4148920 w 4148920"/>
              <a:gd name="connsiteY1" fmla="*/ 0 h 713382"/>
              <a:gd name="connsiteX2" fmla="*/ 4148920 w 4148920"/>
              <a:gd name="connsiteY2" fmla="*/ 713382 h 713382"/>
              <a:gd name="connsiteX3" fmla="*/ 777922 w 4148920"/>
              <a:gd name="connsiteY3" fmla="*/ 713382 h 713382"/>
              <a:gd name="connsiteX4" fmla="*/ 0 w 4148920"/>
              <a:gd name="connsiteY4" fmla="*/ 1 h 713382"/>
              <a:gd name="connsiteX5" fmla="*/ 777922 w 4148920"/>
              <a:gd name="connsiteY5" fmla="*/ 1 h 7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8920" h="713382">
                <a:moveTo>
                  <a:pt x="777922" y="0"/>
                </a:moveTo>
                <a:lnTo>
                  <a:pt x="4148920" y="0"/>
                </a:lnTo>
                <a:lnTo>
                  <a:pt x="4148920" y="713382"/>
                </a:lnTo>
                <a:lnTo>
                  <a:pt x="777922" y="713382"/>
                </a:lnTo>
                <a:lnTo>
                  <a:pt x="0" y="1"/>
                </a:lnTo>
                <a:lnTo>
                  <a:pt x="777922" y="1"/>
                </a:lnTo>
                <a:close/>
              </a:path>
            </a:pathLst>
          </a:cu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项目总结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21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4139823" y="2169995"/>
            <a:ext cx="4555510" cy="2961564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0376"/>
            <a:ext cx="1296537" cy="46402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87692" y="450376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C3B38"/>
                </a:solidFill>
              </a:rPr>
              <a:t>项目成果总结</a:t>
            </a:r>
          </a:p>
        </p:txBody>
      </p:sp>
      <p:sp>
        <p:nvSpPr>
          <p:cNvPr id="8" name="椭圆 7"/>
          <p:cNvSpPr/>
          <p:nvPr/>
        </p:nvSpPr>
        <p:spPr>
          <a:xfrm>
            <a:off x="6173341" y="1897039"/>
            <a:ext cx="518614" cy="545912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2C3B38"/>
                </a:solidFill>
              </a:rPr>
              <a:t>1</a:t>
            </a:r>
            <a:endParaRPr lang="zh-CN" altLang="en-US" sz="2000" dirty="0">
              <a:solidFill>
                <a:srgbClr val="2C3B38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4038" y="4814247"/>
            <a:ext cx="518614" cy="545912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2C3B38"/>
                </a:solidFill>
              </a:rPr>
              <a:t>2</a:t>
            </a:r>
            <a:endParaRPr lang="zh-CN" altLang="en-US" sz="2000" dirty="0">
              <a:solidFill>
                <a:srgbClr val="2C3B38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2504" y="4814247"/>
            <a:ext cx="518614" cy="545912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2C3B38"/>
                </a:solidFill>
              </a:rPr>
              <a:t>3</a:t>
            </a:r>
            <a:endParaRPr lang="zh-CN" altLang="en-US" sz="2000" dirty="0">
              <a:solidFill>
                <a:srgbClr val="2C3B3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5779" y="1781231"/>
            <a:ext cx="3607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工作产品成果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完成的最终工作产品：如文档，数据库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实现的主要功能及性能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65596" y="2634354"/>
            <a:ext cx="3607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管理成果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提交的范例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提交的最佳实践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项目网站有什么本项目都有的做法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项目过程有什么本项目都有的做法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37136" y="5404515"/>
            <a:ext cx="5405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技术成果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提交的重用代码、组件</a:t>
            </a:r>
            <a:endParaRPr lang="en-US" altLang="zh-CN" sz="2000" dirty="0" smtClean="0">
              <a:solidFill>
                <a:srgbClr val="2C3B38"/>
              </a:solidFill>
            </a:endParaRPr>
          </a:p>
          <a:p>
            <a:r>
              <a:rPr lang="en-US" altLang="zh-CN" sz="2000" dirty="0" smtClean="0">
                <a:solidFill>
                  <a:srgbClr val="2C3B38"/>
                </a:solidFill>
              </a:rPr>
              <a:t>-</a:t>
            </a:r>
            <a:r>
              <a:rPr lang="zh-CN" altLang="en-US" sz="2000" dirty="0" smtClean="0">
                <a:solidFill>
                  <a:srgbClr val="2C3B38"/>
                </a:solidFill>
              </a:rPr>
              <a:t>提交的技术知识、应用知识</a:t>
            </a:r>
          </a:p>
        </p:txBody>
      </p:sp>
    </p:spTree>
    <p:extLst>
      <p:ext uri="{BB962C8B-B14F-4D97-AF65-F5344CB8AC3E}">
        <p14:creationId xmlns:p14="http://schemas.microsoft.com/office/powerpoint/2010/main" val="359260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>
            <a:off x="-2200702" y="2200701"/>
            <a:ext cx="6858000" cy="2456597"/>
          </a:xfrm>
          <a:custGeom>
            <a:avLst/>
            <a:gdLst>
              <a:gd name="connsiteX0" fmla="*/ 0 w 6858000"/>
              <a:gd name="connsiteY0" fmla="*/ 2456597 h 2456597"/>
              <a:gd name="connsiteX1" fmla="*/ 3429000 w 6858000"/>
              <a:gd name="connsiteY1" fmla="*/ 0 h 2456597"/>
              <a:gd name="connsiteX2" fmla="*/ 6858000 w 6858000"/>
              <a:gd name="connsiteY2" fmla="*/ 2456597 h 2456597"/>
              <a:gd name="connsiteX3" fmla="*/ 6530975 w 6858000"/>
              <a:gd name="connsiteY3" fmla="*/ 2456597 h 2456597"/>
              <a:gd name="connsiteX4" fmla="*/ 3429000 w 6858000"/>
              <a:gd name="connsiteY4" fmla="*/ 234287 h 2456597"/>
              <a:gd name="connsiteX5" fmla="*/ 327026 w 6858000"/>
              <a:gd name="connsiteY5" fmla="*/ 2456597 h 24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2456597">
                <a:moveTo>
                  <a:pt x="0" y="2456597"/>
                </a:moveTo>
                <a:lnTo>
                  <a:pt x="3429000" y="0"/>
                </a:lnTo>
                <a:lnTo>
                  <a:pt x="6858000" y="2456597"/>
                </a:lnTo>
                <a:lnTo>
                  <a:pt x="6530975" y="2456597"/>
                </a:lnTo>
                <a:lnTo>
                  <a:pt x="3429000" y="234287"/>
                </a:lnTo>
                <a:lnTo>
                  <a:pt x="327026" y="2456597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1658204" y="2494127"/>
            <a:ext cx="5186150" cy="1869743"/>
          </a:xfrm>
          <a:prstGeom prst="triangle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8044" y="2580073"/>
            <a:ext cx="1378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项目目标总结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3671248" y="5718412"/>
            <a:ext cx="436728" cy="113958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9850" y="4926842"/>
            <a:ext cx="436728" cy="193115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17054" y="4230806"/>
            <a:ext cx="436728" cy="2627190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65656" y="3425589"/>
            <a:ext cx="436728" cy="3432408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14259" y="4336939"/>
            <a:ext cx="436728" cy="252105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72852" y="2569141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质量方面的总结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72852" y="1832240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进度方面总结</a:t>
            </a:r>
          </a:p>
        </p:txBody>
      </p:sp>
      <p:sp>
        <p:nvSpPr>
          <p:cNvPr id="20" name="椭圆 19"/>
          <p:cNvSpPr/>
          <p:nvPr/>
        </p:nvSpPr>
        <p:spPr>
          <a:xfrm>
            <a:off x="2703390" y="1371798"/>
            <a:ext cx="93260" cy="109182"/>
          </a:xfrm>
          <a:prstGeom prst="ellipse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20673" y="2010649"/>
            <a:ext cx="93260" cy="109182"/>
          </a:xfrm>
          <a:prstGeom prst="ellipse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872852" y="1214017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成本方面总结</a:t>
            </a:r>
          </a:p>
        </p:txBody>
      </p:sp>
      <p:sp>
        <p:nvSpPr>
          <p:cNvPr id="29" name="椭圆 28"/>
          <p:cNvSpPr/>
          <p:nvPr/>
        </p:nvSpPr>
        <p:spPr>
          <a:xfrm>
            <a:off x="2727276" y="2738790"/>
            <a:ext cx="93260" cy="109182"/>
          </a:xfrm>
          <a:prstGeom prst="ellipse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724272" y="3398449"/>
            <a:ext cx="93260" cy="109182"/>
          </a:xfrm>
          <a:prstGeom prst="ellipse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72851" y="3252985"/>
            <a:ext cx="604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C3B38"/>
                </a:solidFill>
              </a:rPr>
              <a:t>过程控制方面总结</a:t>
            </a:r>
          </a:p>
        </p:txBody>
      </p:sp>
      <p:sp>
        <p:nvSpPr>
          <p:cNvPr id="32" name="矩形 31"/>
          <p:cNvSpPr/>
          <p:nvPr/>
        </p:nvSpPr>
        <p:spPr>
          <a:xfrm>
            <a:off x="5768451" y="4926842"/>
            <a:ext cx="436728" cy="193115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Text Box 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任意多边形 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Text Box 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直接连接符 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直接连接符 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2E157-F73D-400B-ACB2-A3C1EA79C043}"/>
</file>

<file path=customXml/itemProps2.xml><?xml version="1.0" encoding="utf-8"?>
<ds:datastoreItem xmlns:ds="http://schemas.openxmlformats.org/officeDocument/2006/customXml" ds:itemID="{098B1738-9E2A-424F-9B3B-AC8EC3EA7EB9}"/>
</file>

<file path=customXml/itemProps3.xml><?xml version="1.0" encoding="utf-8"?>
<ds:datastoreItem xmlns:ds="http://schemas.openxmlformats.org/officeDocument/2006/customXml" ds:itemID="{0EF05F45-6F36-4B63-B30B-676EF73B2B96}"/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300</Words>
  <Application>Microsoft Office PowerPoint</Application>
  <PresentationFormat>宽屏</PresentationFormat>
  <Paragraphs>71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华文琥珀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majy</dc:creator>
  <cp:lastModifiedBy>黄光亮</cp:lastModifiedBy>
  <cp:revision>67</cp:revision>
  <dcterms:created xsi:type="dcterms:W3CDTF">2015-09-12T01:45:44Z</dcterms:created>
  <dcterms:modified xsi:type="dcterms:W3CDTF">2018-05-08T06:02:56Z</dcterms:modified>
</cp:coreProperties>
</file>