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4.xml" ContentType="application/vnd.openxmlformats-officedocument.presentationml.tags+xml"/>
  <Override PartName="/ppt/tags/tag18.xml" ContentType="application/vnd.openxmlformats-officedocument.presentationml.tags+xml"/>
  <Override PartName="/ppt/tags/tag15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9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28" r:id="rId28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9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orient="horz" pos="230">
          <p15:clr>
            <a:srgbClr val="A4A3A4"/>
          </p15:clr>
        </p15:guide>
        <p15:guide id="5" orient="horz" pos="1073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howGuides="1">
      <p:cViewPr>
        <p:scale>
          <a:sx n="100" d="100"/>
          <a:sy n="100" d="100"/>
        </p:scale>
        <p:origin x="708" y="444"/>
      </p:cViewPr>
      <p:guideLst>
        <p:guide orient="horz" pos="2160"/>
        <p:guide orient="horz" pos="969"/>
        <p:guide orient="horz" pos="3926"/>
        <p:guide orient="horz" pos="230"/>
        <p:guide orient="horz" pos="1073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F4CAE-27EB-4BBA-805D-0E8E4A48B5E2}" type="doc">
      <dgm:prSet loTypeId="urn:microsoft.com/office/officeart/2005/8/layout/radial1#1" loCatId="cycle" qsTypeId="urn:microsoft.com/office/officeart/2005/8/quickstyle/3d4#1" qsCatId="3D" csTypeId="urn:microsoft.com/office/officeart/2005/8/colors/accent3_2#1" csCatId="accent3" phldr="1"/>
      <dgm:spPr/>
      <dgm:t>
        <a:bodyPr/>
        <a:lstStyle/>
        <a:p>
          <a:endParaRPr lang="zh-CN" altLang="en-US"/>
        </a:p>
      </dgm:t>
    </dgm:pt>
    <dgm:pt modelId="{BFDE25A6-422C-4D9C-A137-1BC57DCAF7FD}">
      <dgm:prSet phldrT="[文本]"/>
      <dgm:spPr/>
      <dgm:t>
        <a:bodyPr/>
        <a:lstStyle/>
        <a:p>
          <a:r>
            <a:rPr lang="en-US" altLang="zh-CN" dirty="0" smtClean="0"/>
            <a:t>5W2H</a:t>
          </a:r>
          <a:endParaRPr lang="zh-CN" altLang="en-US" dirty="0"/>
        </a:p>
      </dgm:t>
    </dgm:pt>
    <dgm:pt modelId="{21D356E7-8564-4073-BEC2-7F4C1D7ADF0B}" type="parTrans" cxnId="{DDFB8C07-D2BF-4C28-AD5D-B7FFB58A2F43}">
      <dgm:prSet/>
      <dgm:spPr/>
      <dgm:t>
        <a:bodyPr/>
        <a:lstStyle/>
        <a:p>
          <a:endParaRPr lang="zh-CN" altLang="en-US"/>
        </a:p>
      </dgm:t>
    </dgm:pt>
    <dgm:pt modelId="{53D19185-29A3-44FC-A13C-098A9E79C920}" type="sibTrans" cxnId="{DDFB8C07-D2BF-4C28-AD5D-B7FFB58A2F43}">
      <dgm:prSet/>
      <dgm:spPr/>
      <dgm:t>
        <a:bodyPr/>
        <a:lstStyle/>
        <a:p>
          <a:endParaRPr lang="zh-CN" altLang="en-US"/>
        </a:p>
      </dgm:t>
    </dgm:pt>
    <dgm:pt modelId="{D9094253-24C0-401B-9692-1FF9FA34A573}">
      <dgm:prSet phldrT="[文本]"/>
      <dgm:spPr/>
      <dgm:t>
        <a:bodyPr/>
        <a:lstStyle/>
        <a:p>
          <a:r>
            <a:rPr lang="en-US" altLang="zh-CN" dirty="0" smtClean="0"/>
            <a:t>What</a:t>
          </a:r>
          <a:endParaRPr lang="zh-CN" altLang="en-US" dirty="0"/>
        </a:p>
      </dgm:t>
    </dgm:pt>
    <dgm:pt modelId="{93EF431A-9A5D-43CC-868B-B47A618ADFD4}" type="parTrans" cxnId="{18C685C4-EFB5-4512-80EB-4ED131518644}">
      <dgm:prSet/>
      <dgm:spPr/>
      <dgm:t>
        <a:bodyPr/>
        <a:lstStyle/>
        <a:p>
          <a:endParaRPr lang="zh-CN" altLang="en-US"/>
        </a:p>
      </dgm:t>
    </dgm:pt>
    <dgm:pt modelId="{35051CD1-0F82-4C2D-A7A1-C75AE5BD3B2F}" type="sibTrans" cxnId="{18C685C4-EFB5-4512-80EB-4ED131518644}">
      <dgm:prSet/>
      <dgm:spPr/>
      <dgm:t>
        <a:bodyPr/>
        <a:lstStyle/>
        <a:p>
          <a:endParaRPr lang="zh-CN" altLang="en-US"/>
        </a:p>
      </dgm:t>
    </dgm:pt>
    <dgm:pt modelId="{9C5E18B5-38B3-4DFD-83F5-8F89352E9DB0}">
      <dgm:prSet phldrT="[文本]"/>
      <dgm:spPr/>
      <dgm:t>
        <a:bodyPr/>
        <a:lstStyle/>
        <a:p>
          <a:r>
            <a:rPr lang="en-US" altLang="zh-CN" dirty="0" smtClean="0"/>
            <a:t>Why</a:t>
          </a:r>
          <a:endParaRPr lang="zh-CN" altLang="en-US" dirty="0"/>
        </a:p>
      </dgm:t>
    </dgm:pt>
    <dgm:pt modelId="{6923B84A-6908-4809-8B4D-B73112FEB9A8}" type="parTrans" cxnId="{F8230FDE-EB36-4E9B-8748-BF617E933B10}">
      <dgm:prSet/>
      <dgm:spPr/>
      <dgm:t>
        <a:bodyPr/>
        <a:lstStyle/>
        <a:p>
          <a:endParaRPr lang="zh-CN" altLang="en-US"/>
        </a:p>
      </dgm:t>
    </dgm:pt>
    <dgm:pt modelId="{6039AFD8-7BEA-4138-9457-72015BCB8B68}" type="sibTrans" cxnId="{F8230FDE-EB36-4E9B-8748-BF617E933B10}">
      <dgm:prSet/>
      <dgm:spPr/>
      <dgm:t>
        <a:bodyPr/>
        <a:lstStyle/>
        <a:p>
          <a:endParaRPr lang="zh-CN" altLang="en-US"/>
        </a:p>
      </dgm:t>
    </dgm:pt>
    <dgm:pt modelId="{13E8DD82-0DC1-45F5-BD64-86AEF16E082C}">
      <dgm:prSet phldrT="[文本]"/>
      <dgm:spPr/>
      <dgm:t>
        <a:bodyPr/>
        <a:lstStyle/>
        <a:p>
          <a:r>
            <a:rPr lang="en-US" altLang="zh-CN" dirty="0" smtClean="0"/>
            <a:t>Where</a:t>
          </a:r>
          <a:endParaRPr lang="zh-CN" altLang="en-US" dirty="0"/>
        </a:p>
      </dgm:t>
    </dgm:pt>
    <dgm:pt modelId="{F61F7A6C-3888-4D8B-BBC2-5530FC9F11E9}" type="parTrans" cxnId="{BDC423F3-03EB-4212-AEBF-1A039A0FEEAE}">
      <dgm:prSet/>
      <dgm:spPr/>
      <dgm:t>
        <a:bodyPr/>
        <a:lstStyle/>
        <a:p>
          <a:endParaRPr lang="zh-CN" altLang="en-US"/>
        </a:p>
      </dgm:t>
    </dgm:pt>
    <dgm:pt modelId="{214A4F0E-252C-4E4D-B54B-806585FCD0F8}" type="sibTrans" cxnId="{BDC423F3-03EB-4212-AEBF-1A039A0FEEAE}">
      <dgm:prSet/>
      <dgm:spPr/>
      <dgm:t>
        <a:bodyPr/>
        <a:lstStyle/>
        <a:p>
          <a:endParaRPr lang="zh-CN" altLang="en-US"/>
        </a:p>
      </dgm:t>
    </dgm:pt>
    <dgm:pt modelId="{914B6C76-7EF9-40AC-8D40-7B4CDAD9D13E}">
      <dgm:prSet phldrT="[文本]"/>
      <dgm:spPr/>
      <dgm:t>
        <a:bodyPr/>
        <a:lstStyle/>
        <a:p>
          <a:r>
            <a:rPr lang="en-US" altLang="zh-CN" dirty="0" smtClean="0"/>
            <a:t>When</a:t>
          </a:r>
          <a:endParaRPr lang="zh-CN" altLang="en-US" dirty="0"/>
        </a:p>
      </dgm:t>
    </dgm:pt>
    <dgm:pt modelId="{37A48BC2-F8A7-42A9-B6B4-BFF86EAA4027}" type="parTrans" cxnId="{4B38B7FC-21BD-4D75-B5EF-91C7F93877CF}">
      <dgm:prSet/>
      <dgm:spPr/>
      <dgm:t>
        <a:bodyPr/>
        <a:lstStyle/>
        <a:p>
          <a:endParaRPr lang="zh-CN" altLang="en-US"/>
        </a:p>
      </dgm:t>
    </dgm:pt>
    <dgm:pt modelId="{EC1AB7FD-0B61-45F7-836F-E3537BF2B88E}" type="sibTrans" cxnId="{4B38B7FC-21BD-4D75-B5EF-91C7F93877CF}">
      <dgm:prSet/>
      <dgm:spPr/>
      <dgm:t>
        <a:bodyPr/>
        <a:lstStyle/>
        <a:p>
          <a:endParaRPr lang="zh-CN" altLang="en-US"/>
        </a:p>
      </dgm:t>
    </dgm:pt>
    <dgm:pt modelId="{32D32216-BFAB-49B4-BE00-3B1D7D586D29}">
      <dgm:prSet phldrT="[文本]"/>
      <dgm:spPr/>
      <dgm:t>
        <a:bodyPr/>
        <a:lstStyle/>
        <a:p>
          <a:r>
            <a:rPr lang="en-US" altLang="zh-CN" dirty="0" smtClean="0"/>
            <a:t>Who</a:t>
          </a:r>
          <a:endParaRPr lang="zh-CN" altLang="en-US" dirty="0"/>
        </a:p>
      </dgm:t>
    </dgm:pt>
    <dgm:pt modelId="{982B1E87-2DC4-4B29-A0F7-365D31145D00}" type="parTrans" cxnId="{876A9631-0871-4BD5-99C4-4123DCDFF28A}">
      <dgm:prSet/>
      <dgm:spPr/>
      <dgm:t>
        <a:bodyPr/>
        <a:lstStyle/>
        <a:p>
          <a:endParaRPr lang="zh-CN" altLang="en-US"/>
        </a:p>
      </dgm:t>
    </dgm:pt>
    <dgm:pt modelId="{F2C92AF6-05C1-40CD-8D5C-2E099299676E}" type="sibTrans" cxnId="{876A9631-0871-4BD5-99C4-4123DCDFF28A}">
      <dgm:prSet/>
      <dgm:spPr/>
      <dgm:t>
        <a:bodyPr/>
        <a:lstStyle/>
        <a:p>
          <a:endParaRPr lang="zh-CN" altLang="en-US"/>
        </a:p>
      </dgm:t>
    </dgm:pt>
    <dgm:pt modelId="{A92525E2-62D2-4A3C-A486-D8AB84CE4944}">
      <dgm:prSet phldrT="[文本]"/>
      <dgm:spPr/>
      <dgm:t>
        <a:bodyPr/>
        <a:lstStyle/>
        <a:p>
          <a:r>
            <a:rPr lang="en-US" altLang="zh-CN" dirty="0" smtClean="0"/>
            <a:t>How</a:t>
          </a:r>
          <a:endParaRPr lang="zh-CN" altLang="en-US" dirty="0"/>
        </a:p>
      </dgm:t>
    </dgm:pt>
    <dgm:pt modelId="{520D3D8B-E8F4-4099-8E3C-168D27DA4BE0}" type="parTrans" cxnId="{003D1697-9733-48F4-A9D0-8CA06A203E7C}">
      <dgm:prSet/>
      <dgm:spPr/>
      <dgm:t>
        <a:bodyPr/>
        <a:lstStyle/>
        <a:p>
          <a:endParaRPr lang="zh-CN" altLang="en-US"/>
        </a:p>
      </dgm:t>
    </dgm:pt>
    <dgm:pt modelId="{9D360B7F-EC70-492A-B787-FBC723F93583}" type="sibTrans" cxnId="{003D1697-9733-48F4-A9D0-8CA06A203E7C}">
      <dgm:prSet/>
      <dgm:spPr/>
      <dgm:t>
        <a:bodyPr/>
        <a:lstStyle/>
        <a:p>
          <a:endParaRPr lang="zh-CN" altLang="en-US"/>
        </a:p>
      </dgm:t>
    </dgm:pt>
    <dgm:pt modelId="{2BE6C820-794E-41F4-BE44-6FE8703BE9BE}">
      <dgm:prSet phldrT="[文本]"/>
      <dgm:spPr/>
      <dgm:t>
        <a:bodyPr/>
        <a:lstStyle/>
        <a:p>
          <a:r>
            <a:rPr lang="en-US" altLang="zh-CN" dirty="0" smtClean="0"/>
            <a:t>How Much</a:t>
          </a:r>
          <a:endParaRPr lang="zh-CN" altLang="en-US" dirty="0"/>
        </a:p>
      </dgm:t>
    </dgm:pt>
    <dgm:pt modelId="{79FC9D2E-2B6E-4BC4-B95B-51CE3365B0BC}" type="parTrans" cxnId="{1CD641CE-B364-49F5-9847-750BB55DD765}">
      <dgm:prSet/>
      <dgm:spPr/>
      <dgm:t>
        <a:bodyPr/>
        <a:lstStyle/>
        <a:p>
          <a:endParaRPr lang="zh-CN" altLang="en-US"/>
        </a:p>
      </dgm:t>
    </dgm:pt>
    <dgm:pt modelId="{ADBDCDFC-D09E-4A66-9BA1-1CD255F1F5E3}" type="sibTrans" cxnId="{1CD641CE-B364-49F5-9847-750BB55DD765}">
      <dgm:prSet/>
      <dgm:spPr/>
      <dgm:t>
        <a:bodyPr/>
        <a:lstStyle/>
        <a:p>
          <a:endParaRPr lang="zh-CN" altLang="en-US"/>
        </a:p>
      </dgm:t>
    </dgm:pt>
    <dgm:pt modelId="{17AAED09-8510-44E0-ABE3-D68AAFAFB262}" type="pres">
      <dgm:prSet presAssocID="{DA6F4CAE-27EB-4BBA-805D-0E8E4A48B5E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AB627-5DE3-40E8-8DCE-BF538DEBA6D5}" type="pres">
      <dgm:prSet presAssocID="{BFDE25A6-422C-4D9C-A137-1BC57DCAF7F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B48453-8506-4A92-956C-9F60409043AE}" type="pres">
      <dgm:prSet presAssocID="{93EF431A-9A5D-43CC-868B-B47A618ADFD4}" presName="Name9" presStyleLbl="parChTrans1D2" presStyleIdx="0" presStyleCnt="7"/>
      <dgm:spPr/>
      <dgm:t>
        <a:bodyPr/>
        <a:lstStyle/>
        <a:p>
          <a:endParaRPr lang="zh-CN" altLang="en-US"/>
        </a:p>
      </dgm:t>
    </dgm:pt>
    <dgm:pt modelId="{439D5333-75A4-49ED-909E-5C3F036F67E4}" type="pres">
      <dgm:prSet presAssocID="{93EF431A-9A5D-43CC-868B-B47A618ADFD4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E5E2D533-DC40-4B42-B457-5E16725A1365}" type="pres">
      <dgm:prSet presAssocID="{D9094253-24C0-401B-9692-1FF9FA34A57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11D5B-A886-42AF-BEC0-54CF8F033EEE}" type="pres">
      <dgm:prSet presAssocID="{6923B84A-6908-4809-8B4D-B73112FEB9A8}" presName="Name9" presStyleLbl="parChTrans1D2" presStyleIdx="1" presStyleCnt="7"/>
      <dgm:spPr/>
      <dgm:t>
        <a:bodyPr/>
        <a:lstStyle/>
        <a:p>
          <a:endParaRPr lang="zh-CN" altLang="en-US"/>
        </a:p>
      </dgm:t>
    </dgm:pt>
    <dgm:pt modelId="{F31FC397-A22A-4E09-AFE8-6319001690AE}" type="pres">
      <dgm:prSet presAssocID="{6923B84A-6908-4809-8B4D-B73112FEB9A8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0746537D-FA71-4D1C-9503-EF9E515239A3}" type="pres">
      <dgm:prSet presAssocID="{9C5E18B5-38B3-4DFD-83F5-8F89352E9DB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3FEF3-BC11-4273-84AC-42B34ADF932C}" type="pres">
      <dgm:prSet presAssocID="{F61F7A6C-3888-4D8B-BBC2-5530FC9F11E9}" presName="Name9" presStyleLbl="parChTrans1D2" presStyleIdx="2" presStyleCnt="7"/>
      <dgm:spPr/>
      <dgm:t>
        <a:bodyPr/>
        <a:lstStyle/>
        <a:p>
          <a:endParaRPr lang="zh-CN" altLang="en-US"/>
        </a:p>
      </dgm:t>
    </dgm:pt>
    <dgm:pt modelId="{C720E0C4-095A-48EE-ADB7-3EE3C998B112}" type="pres">
      <dgm:prSet presAssocID="{F61F7A6C-3888-4D8B-BBC2-5530FC9F11E9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B39ACE04-DE63-425C-A7DD-1DB7D8E71DE1}" type="pres">
      <dgm:prSet presAssocID="{13E8DD82-0DC1-45F5-BD64-86AEF16E082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5E83-370F-4264-AEBD-3EDC2BBBB66C}" type="pres">
      <dgm:prSet presAssocID="{37A48BC2-F8A7-42A9-B6B4-BFF86EAA4027}" presName="Name9" presStyleLbl="parChTrans1D2" presStyleIdx="3" presStyleCnt="7"/>
      <dgm:spPr/>
      <dgm:t>
        <a:bodyPr/>
        <a:lstStyle/>
        <a:p>
          <a:endParaRPr lang="zh-CN" altLang="en-US"/>
        </a:p>
      </dgm:t>
    </dgm:pt>
    <dgm:pt modelId="{6B4E8485-CB4F-4E82-98AC-47A5ED54767C}" type="pres">
      <dgm:prSet presAssocID="{37A48BC2-F8A7-42A9-B6B4-BFF86EAA4027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6AE09F4C-6F65-432C-B6E5-B378B731CB3C}" type="pres">
      <dgm:prSet presAssocID="{914B6C76-7EF9-40AC-8D40-7B4CDAD9D13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0FC89-A4AE-4C72-9FB4-7D82B649F0A1}" type="pres">
      <dgm:prSet presAssocID="{982B1E87-2DC4-4B29-A0F7-365D31145D00}" presName="Name9" presStyleLbl="parChTrans1D2" presStyleIdx="4" presStyleCnt="7"/>
      <dgm:spPr/>
      <dgm:t>
        <a:bodyPr/>
        <a:lstStyle/>
        <a:p>
          <a:endParaRPr lang="zh-CN" altLang="en-US"/>
        </a:p>
      </dgm:t>
    </dgm:pt>
    <dgm:pt modelId="{9FB2A73C-831D-4AC6-8926-788F46145AD9}" type="pres">
      <dgm:prSet presAssocID="{982B1E87-2DC4-4B29-A0F7-365D31145D00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1105C40F-2BC1-4997-9459-8A3F87E30B68}" type="pres">
      <dgm:prSet presAssocID="{32D32216-BFAB-49B4-BE00-3B1D7D586D2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565A5-851F-4CAA-9BA6-E1124E124A24}" type="pres">
      <dgm:prSet presAssocID="{520D3D8B-E8F4-4099-8E3C-168D27DA4BE0}" presName="Name9" presStyleLbl="parChTrans1D2" presStyleIdx="5" presStyleCnt="7"/>
      <dgm:spPr/>
      <dgm:t>
        <a:bodyPr/>
        <a:lstStyle/>
        <a:p>
          <a:endParaRPr lang="zh-CN" altLang="en-US"/>
        </a:p>
      </dgm:t>
    </dgm:pt>
    <dgm:pt modelId="{15C1C2B2-7753-4464-8C2A-4510A9D0D83D}" type="pres">
      <dgm:prSet presAssocID="{520D3D8B-E8F4-4099-8E3C-168D27DA4BE0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2C0C3FE1-9330-4D03-88D1-CCC205DF1E8E}" type="pres">
      <dgm:prSet presAssocID="{A92525E2-62D2-4A3C-A486-D8AB84CE494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9B9BDD-2F72-4A07-A0BD-A22F422B21AB}" type="pres">
      <dgm:prSet presAssocID="{79FC9D2E-2B6E-4BC4-B95B-51CE3365B0BC}" presName="Name9" presStyleLbl="parChTrans1D2" presStyleIdx="6" presStyleCnt="7"/>
      <dgm:spPr/>
      <dgm:t>
        <a:bodyPr/>
        <a:lstStyle/>
        <a:p>
          <a:endParaRPr lang="zh-CN" altLang="en-US"/>
        </a:p>
      </dgm:t>
    </dgm:pt>
    <dgm:pt modelId="{4E6D7863-7291-4A55-9010-B6BBE58DBC51}" type="pres">
      <dgm:prSet presAssocID="{79FC9D2E-2B6E-4BC4-B95B-51CE3365B0BC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8863C32A-DBC7-488A-89BF-A9818B760E2E}" type="pres">
      <dgm:prSet presAssocID="{2BE6C820-794E-41F4-BE44-6FE8703BE9B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D05B6F-9CCC-4A8C-B652-FDE80319FE63}" type="presOf" srcId="{37A48BC2-F8A7-42A9-B6B4-BFF86EAA4027}" destId="{6B4E8485-CB4F-4E82-98AC-47A5ED54767C}" srcOrd="1" destOrd="0" presId="urn:microsoft.com/office/officeart/2005/8/layout/radial1#1"/>
    <dgm:cxn modelId="{4B38B7FC-21BD-4D75-B5EF-91C7F93877CF}" srcId="{BFDE25A6-422C-4D9C-A137-1BC57DCAF7FD}" destId="{914B6C76-7EF9-40AC-8D40-7B4CDAD9D13E}" srcOrd="3" destOrd="0" parTransId="{37A48BC2-F8A7-42A9-B6B4-BFF86EAA4027}" sibTransId="{EC1AB7FD-0B61-45F7-836F-E3537BF2B88E}"/>
    <dgm:cxn modelId="{003D1697-9733-48F4-A9D0-8CA06A203E7C}" srcId="{BFDE25A6-422C-4D9C-A137-1BC57DCAF7FD}" destId="{A92525E2-62D2-4A3C-A486-D8AB84CE4944}" srcOrd="5" destOrd="0" parTransId="{520D3D8B-E8F4-4099-8E3C-168D27DA4BE0}" sibTransId="{9D360B7F-EC70-492A-B787-FBC723F93583}"/>
    <dgm:cxn modelId="{DDFB8C07-D2BF-4C28-AD5D-B7FFB58A2F43}" srcId="{DA6F4CAE-27EB-4BBA-805D-0E8E4A48B5E2}" destId="{BFDE25A6-422C-4D9C-A137-1BC57DCAF7FD}" srcOrd="0" destOrd="0" parTransId="{21D356E7-8564-4073-BEC2-7F4C1D7ADF0B}" sibTransId="{53D19185-29A3-44FC-A13C-098A9E79C920}"/>
    <dgm:cxn modelId="{E86A0311-6BF3-4154-89BB-FE2EFE73DD6C}" type="presOf" srcId="{13E8DD82-0DC1-45F5-BD64-86AEF16E082C}" destId="{B39ACE04-DE63-425C-A7DD-1DB7D8E71DE1}" srcOrd="0" destOrd="0" presId="urn:microsoft.com/office/officeart/2005/8/layout/radial1#1"/>
    <dgm:cxn modelId="{1C1A2B09-5717-4E56-856B-839570694E3E}" type="presOf" srcId="{6923B84A-6908-4809-8B4D-B73112FEB9A8}" destId="{F31FC397-A22A-4E09-AFE8-6319001690AE}" srcOrd="1" destOrd="0" presId="urn:microsoft.com/office/officeart/2005/8/layout/radial1#1"/>
    <dgm:cxn modelId="{1CD641CE-B364-49F5-9847-750BB55DD765}" srcId="{BFDE25A6-422C-4D9C-A137-1BC57DCAF7FD}" destId="{2BE6C820-794E-41F4-BE44-6FE8703BE9BE}" srcOrd="6" destOrd="0" parTransId="{79FC9D2E-2B6E-4BC4-B95B-51CE3365B0BC}" sibTransId="{ADBDCDFC-D09E-4A66-9BA1-1CD255F1F5E3}"/>
    <dgm:cxn modelId="{09DA02F9-4365-43B4-93BD-344C0C868CB5}" type="presOf" srcId="{520D3D8B-E8F4-4099-8E3C-168D27DA4BE0}" destId="{15C1C2B2-7753-4464-8C2A-4510A9D0D83D}" srcOrd="1" destOrd="0" presId="urn:microsoft.com/office/officeart/2005/8/layout/radial1#1"/>
    <dgm:cxn modelId="{F8230FDE-EB36-4E9B-8748-BF617E933B10}" srcId="{BFDE25A6-422C-4D9C-A137-1BC57DCAF7FD}" destId="{9C5E18B5-38B3-4DFD-83F5-8F89352E9DB0}" srcOrd="1" destOrd="0" parTransId="{6923B84A-6908-4809-8B4D-B73112FEB9A8}" sibTransId="{6039AFD8-7BEA-4138-9457-72015BCB8B68}"/>
    <dgm:cxn modelId="{18C685C4-EFB5-4512-80EB-4ED131518644}" srcId="{BFDE25A6-422C-4D9C-A137-1BC57DCAF7FD}" destId="{D9094253-24C0-401B-9692-1FF9FA34A573}" srcOrd="0" destOrd="0" parTransId="{93EF431A-9A5D-43CC-868B-B47A618ADFD4}" sibTransId="{35051CD1-0F82-4C2D-A7A1-C75AE5BD3B2F}"/>
    <dgm:cxn modelId="{BDC423F3-03EB-4212-AEBF-1A039A0FEEAE}" srcId="{BFDE25A6-422C-4D9C-A137-1BC57DCAF7FD}" destId="{13E8DD82-0DC1-45F5-BD64-86AEF16E082C}" srcOrd="2" destOrd="0" parTransId="{F61F7A6C-3888-4D8B-BBC2-5530FC9F11E9}" sibTransId="{214A4F0E-252C-4E4D-B54B-806585FCD0F8}"/>
    <dgm:cxn modelId="{876A9631-0871-4BD5-99C4-4123DCDFF28A}" srcId="{BFDE25A6-422C-4D9C-A137-1BC57DCAF7FD}" destId="{32D32216-BFAB-49B4-BE00-3B1D7D586D29}" srcOrd="4" destOrd="0" parTransId="{982B1E87-2DC4-4B29-A0F7-365D31145D00}" sibTransId="{F2C92AF6-05C1-40CD-8D5C-2E099299676E}"/>
    <dgm:cxn modelId="{8159D3A8-4E75-43DE-9CAB-C61E4F280F34}" type="presOf" srcId="{93EF431A-9A5D-43CC-868B-B47A618ADFD4}" destId="{68B48453-8506-4A92-956C-9F60409043AE}" srcOrd="0" destOrd="0" presId="urn:microsoft.com/office/officeart/2005/8/layout/radial1#1"/>
    <dgm:cxn modelId="{E5E5AB4A-39D6-49A9-8B96-FA9BDCBA95F3}" type="presOf" srcId="{6923B84A-6908-4809-8B4D-B73112FEB9A8}" destId="{EB111D5B-A886-42AF-BEC0-54CF8F033EEE}" srcOrd="0" destOrd="0" presId="urn:microsoft.com/office/officeart/2005/8/layout/radial1#1"/>
    <dgm:cxn modelId="{8F56FFAF-012E-4079-9646-44C6B2A9165E}" type="presOf" srcId="{9C5E18B5-38B3-4DFD-83F5-8F89352E9DB0}" destId="{0746537D-FA71-4D1C-9503-EF9E515239A3}" srcOrd="0" destOrd="0" presId="urn:microsoft.com/office/officeart/2005/8/layout/radial1#1"/>
    <dgm:cxn modelId="{DCDBD5AA-ABCB-4796-AD8E-B09386EFE938}" type="presOf" srcId="{DA6F4CAE-27EB-4BBA-805D-0E8E4A48B5E2}" destId="{17AAED09-8510-44E0-ABE3-D68AAFAFB262}" srcOrd="0" destOrd="0" presId="urn:microsoft.com/office/officeart/2005/8/layout/radial1#1"/>
    <dgm:cxn modelId="{708734BE-BA6B-48A7-931F-66ADD548581C}" type="presOf" srcId="{520D3D8B-E8F4-4099-8E3C-168D27DA4BE0}" destId="{14D565A5-851F-4CAA-9BA6-E1124E124A24}" srcOrd="0" destOrd="0" presId="urn:microsoft.com/office/officeart/2005/8/layout/radial1#1"/>
    <dgm:cxn modelId="{CDEBCCB1-63E5-4DCE-9C86-7A9060B365C1}" type="presOf" srcId="{79FC9D2E-2B6E-4BC4-B95B-51CE3365B0BC}" destId="{049B9BDD-2F72-4A07-A0BD-A22F422B21AB}" srcOrd="0" destOrd="0" presId="urn:microsoft.com/office/officeart/2005/8/layout/radial1#1"/>
    <dgm:cxn modelId="{8B9159CE-FD77-4C28-AA81-8747546CEF01}" type="presOf" srcId="{32D32216-BFAB-49B4-BE00-3B1D7D586D29}" destId="{1105C40F-2BC1-4997-9459-8A3F87E30B68}" srcOrd="0" destOrd="0" presId="urn:microsoft.com/office/officeart/2005/8/layout/radial1#1"/>
    <dgm:cxn modelId="{3A459E6B-1FD7-4FA8-ACD3-5F70736BF1ED}" type="presOf" srcId="{A92525E2-62D2-4A3C-A486-D8AB84CE4944}" destId="{2C0C3FE1-9330-4D03-88D1-CCC205DF1E8E}" srcOrd="0" destOrd="0" presId="urn:microsoft.com/office/officeart/2005/8/layout/radial1#1"/>
    <dgm:cxn modelId="{FD1780AA-4307-4CFF-9075-98F33A860797}" type="presOf" srcId="{F61F7A6C-3888-4D8B-BBC2-5530FC9F11E9}" destId="{C720E0C4-095A-48EE-ADB7-3EE3C998B112}" srcOrd="1" destOrd="0" presId="urn:microsoft.com/office/officeart/2005/8/layout/radial1#1"/>
    <dgm:cxn modelId="{740691C3-84BB-452A-BB82-9373B919B6E4}" type="presOf" srcId="{982B1E87-2DC4-4B29-A0F7-365D31145D00}" destId="{9FB2A73C-831D-4AC6-8926-788F46145AD9}" srcOrd="1" destOrd="0" presId="urn:microsoft.com/office/officeart/2005/8/layout/radial1#1"/>
    <dgm:cxn modelId="{B55DCBCB-3AA1-4F4A-BEE3-465C9ABC5AB9}" type="presOf" srcId="{F61F7A6C-3888-4D8B-BBC2-5530FC9F11E9}" destId="{5013FEF3-BC11-4273-84AC-42B34ADF932C}" srcOrd="0" destOrd="0" presId="urn:microsoft.com/office/officeart/2005/8/layout/radial1#1"/>
    <dgm:cxn modelId="{5CA8AE8F-7904-4E7D-9DFD-123F46944E17}" type="presOf" srcId="{BFDE25A6-422C-4D9C-A137-1BC57DCAF7FD}" destId="{371AB627-5DE3-40E8-8DCE-BF538DEBA6D5}" srcOrd="0" destOrd="0" presId="urn:microsoft.com/office/officeart/2005/8/layout/radial1#1"/>
    <dgm:cxn modelId="{05AF66AD-FE7F-4079-972D-2A875F16EE4C}" type="presOf" srcId="{2BE6C820-794E-41F4-BE44-6FE8703BE9BE}" destId="{8863C32A-DBC7-488A-89BF-A9818B760E2E}" srcOrd="0" destOrd="0" presId="urn:microsoft.com/office/officeart/2005/8/layout/radial1#1"/>
    <dgm:cxn modelId="{5F67404A-600C-4F53-9E78-1BB129FF1916}" type="presOf" srcId="{914B6C76-7EF9-40AC-8D40-7B4CDAD9D13E}" destId="{6AE09F4C-6F65-432C-B6E5-B378B731CB3C}" srcOrd="0" destOrd="0" presId="urn:microsoft.com/office/officeart/2005/8/layout/radial1#1"/>
    <dgm:cxn modelId="{C2ECAC0D-4D10-48E3-83C9-760822FBB64C}" type="presOf" srcId="{D9094253-24C0-401B-9692-1FF9FA34A573}" destId="{E5E2D533-DC40-4B42-B457-5E16725A1365}" srcOrd="0" destOrd="0" presId="urn:microsoft.com/office/officeart/2005/8/layout/radial1#1"/>
    <dgm:cxn modelId="{EABA2D6D-E91B-4585-8384-D7A0120CE576}" type="presOf" srcId="{37A48BC2-F8A7-42A9-B6B4-BFF86EAA4027}" destId="{8E345E83-370F-4264-AEBD-3EDC2BBBB66C}" srcOrd="0" destOrd="0" presId="urn:microsoft.com/office/officeart/2005/8/layout/radial1#1"/>
    <dgm:cxn modelId="{1E79DA56-E591-4D18-82F8-9ABF42CB1B4D}" type="presOf" srcId="{982B1E87-2DC4-4B29-A0F7-365D31145D00}" destId="{36C0FC89-A4AE-4C72-9FB4-7D82B649F0A1}" srcOrd="0" destOrd="0" presId="urn:microsoft.com/office/officeart/2005/8/layout/radial1#1"/>
    <dgm:cxn modelId="{D7616E26-C895-4AD2-B865-654D72636081}" type="presOf" srcId="{79FC9D2E-2B6E-4BC4-B95B-51CE3365B0BC}" destId="{4E6D7863-7291-4A55-9010-B6BBE58DBC51}" srcOrd="1" destOrd="0" presId="urn:microsoft.com/office/officeart/2005/8/layout/radial1#1"/>
    <dgm:cxn modelId="{1418CB77-3F38-4FC8-AB7E-4F7E36A1C64A}" type="presOf" srcId="{93EF431A-9A5D-43CC-868B-B47A618ADFD4}" destId="{439D5333-75A4-49ED-909E-5C3F036F67E4}" srcOrd="1" destOrd="0" presId="urn:microsoft.com/office/officeart/2005/8/layout/radial1#1"/>
    <dgm:cxn modelId="{02C1953E-896B-48F9-B3E7-21C56E20B903}" type="presParOf" srcId="{17AAED09-8510-44E0-ABE3-D68AAFAFB262}" destId="{371AB627-5DE3-40E8-8DCE-BF538DEBA6D5}" srcOrd="0" destOrd="0" presId="urn:microsoft.com/office/officeart/2005/8/layout/radial1#1"/>
    <dgm:cxn modelId="{CA158706-DC08-4068-B230-901CB5BEE969}" type="presParOf" srcId="{17AAED09-8510-44E0-ABE3-D68AAFAFB262}" destId="{68B48453-8506-4A92-956C-9F60409043AE}" srcOrd="1" destOrd="0" presId="urn:microsoft.com/office/officeart/2005/8/layout/radial1#1"/>
    <dgm:cxn modelId="{3E859128-82D3-4402-BE2E-33D54C565331}" type="presParOf" srcId="{68B48453-8506-4A92-956C-9F60409043AE}" destId="{439D5333-75A4-49ED-909E-5C3F036F67E4}" srcOrd="0" destOrd="0" presId="urn:microsoft.com/office/officeart/2005/8/layout/radial1#1"/>
    <dgm:cxn modelId="{136EA545-BE2C-422D-A272-3BDFDC9A2901}" type="presParOf" srcId="{17AAED09-8510-44E0-ABE3-D68AAFAFB262}" destId="{E5E2D533-DC40-4B42-B457-5E16725A1365}" srcOrd="2" destOrd="0" presId="urn:microsoft.com/office/officeart/2005/8/layout/radial1#1"/>
    <dgm:cxn modelId="{C0CB631F-EC02-4C83-94C1-2AD0CC839839}" type="presParOf" srcId="{17AAED09-8510-44E0-ABE3-D68AAFAFB262}" destId="{EB111D5B-A886-42AF-BEC0-54CF8F033EEE}" srcOrd="3" destOrd="0" presId="urn:microsoft.com/office/officeart/2005/8/layout/radial1#1"/>
    <dgm:cxn modelId="{8C9C7184-CF6A-4786-8661-5986A28C996A}" type="presParOf" srcId="{EB111D5B-A886-42AF-BEC0-54CF8F033EEE}" destId="{F31FC397-A22A-4E09-AFE8-6319001690AE}" srcOrd="0" destOrd="0" presId="urn:microsoft.com/office/officeart/2005/8/layout/radial1#1"/>
    <dgm:cxn modelId="{AD905748-C8A4-43CF-846C-5B1B06B55094}" type="presParOf" srcId="{17AAED09-8510-44E0-ABE3-D68AAFAFB262}" destId="{0746537D-FA71-4D1C-9503-EF9E515239A3}" srcOrd="4" destOrd="0" presId="urn:microsoft.com/office/officeart/2005/8/layout/radial1#1"/>
    <dgm:cxn modelId="{F3169552-4636-4D76-A61F-B02C7E6B125C}" type="presParOf" srcId="{17AAED09-8510-44E0-ABE3-D68AAFAFB262}" destId="{5013FEF3-BC11-4273-84AC-42B34ADF932C}" srcOrd="5" destOrd="0" presId="urn:microsoft.com/office/officeart/2005/8/layout/radial1#1"/>
    <dgm:cxn modelId="{AB721EB3-A893-4962-832B-D31DB17FEE76}" type="presParOf" srcId="{5013FEF3-BC11-4273-84AC-42B34ADF932C}" destId="{C720E0C4-095A-48EE-ADB7-3EE3C998B112}" srcOrd="0" destOrd="0" presId="urn:microsoft.com/office/officeart/2005/8/layout/radial1#1"/>
    <dgm:cxn modelId="{4D52242E-9781-4619-B38B-B3B215443D55}" type="presParOf" srcId="{17AAED09-8510-44E0-ABE3-D68AAFAFB262}" destId="{B39ACE04-DE63-425C-A7DD-1DB7D8E71DE1}" srcOrd="6" destOrd="0" presId="urn:microsoft.com/office/officeart/2005/8/layout/radial1#1"/>
    <dgm:cxn modelId="{99C1F556-A41F-4B44-A869-85A85D14C17E}" type="presParOf" srcId="{17AAED09-8510-44E0-ABE3-D68AAFAFB262}" destId="{8E345E83-370F-4264-AEBD-3EDC2BBBB66C}" srcOrd="7" destOrd="0" presId="urn:microsoft.com/office/officeart/2005/8/layout/radial1#1"/>
    <dgm:cxn modelId="{90D1AC49-B1F4-40CA-8EF5-BA4DA2E7C85E}" type="presParOf" srcId="{8E345E83-370F-4264-AEBD-3EDC2BBBB66C}" destId="{6B4E8485-CB4F-4E82-98AC-47A5ED54767C}" srcOrd="0" destOrd="0" presId="urn:microsoft.com/office/officeart/2005/8/layout/radial1#1"/>
    <dgm:cxn modelId="{82C8840B-AFF2-41B0-9D00-4E7626E3198F}" type="presParOf" srcId="{17AAED09-8510-44E0-ABE3-D68AAFAFB262}" destId="{6AE09F4C-6F65-432C-B6E5-B378B731CB3C}" srcOrd="8" destOrd="0" presId="urn:microsoft.com/office/officeart/2005/8/layout/radial1#1"/>
    <dgm:cxn modelId="{B46E4E7A-FF79-44C8-BA78-0F58C0604F58}" type="presParOf" srcId="{17AAED09-8510-44E0-ABE3-D68AAFAFB262}" destId="{36C0FC89-A4AE-4C72-9FB4-7D82B649F0A1}" srcOrd="9" destOrd="0" presId="urn:microsoft.com/office/officeart/2005/8/layout/radial1#1"/>
    <dgm:cxn modelId="{4F0B2936-4D5E-4E43-A13F-A7755BB4AFC2}" type="presParOf" srcId="{36C0FC89-A4AE-4C72-9FB4-7D82B649F0A1}" destId="{9FB2A73C-831D-4AC6-8926-788F46145AD9}" srcOrd="0" destOrd="0" presId="urn:microsoft.com/office/officeart/2005/8/layout/radial1#1"/>
    <dgm:cxn modelId="{75681B54-E1D7-43A3-B2F8-13127CE73CF8}" type="presParOf" srcId="{17AAED09-8510-44E0-ABE3-D68AAFAFB262}" destId="{1105C40F-2BC1-4997-9459-8A3F87E30B68}" srcOrd="10" destOrd="0" presId="urn:microsoft.com/office/officeart/2005/8/layout/radial1#1"/>
    <dgm:cxn modelId="{7225A462-37EA-4400-8182-116C13F7FEBC}" type="presParOf" srcId="{17AAED09-8510-44E0-ABE3-D68AAFAFB262}" destId="{14D565A5-851F-4CAA-9BA6-E1124E124A24}" srcOrd="11" destOrd="0" presId="urn:microsoft.com/office/officeart/2005/8/layout/radial1#1"/>
    <dgm:cxn modelId="{F09A3471-4129-45D6-997E-3118A5E02280}" type="presParOf" srcId="{14D565A5-851F-4CAA-9BA6-E1124E124A24}" destId="{15C1C2B2-7753-4464-8C2A-4510A9D0D83D}" srcOrd="0" destOrd="0" presId="urn:microsoft.com/office/officeart/2005/8/layout/radial1#1"/>
    <dgm:cxn modelId="{94906514-B147-4E7D-9FB2-4F56397B857D}" type="presParOf" srcId="{17AAED09-8510-44E0-ABE3-D68AAFAFB262}" destId="{2C0C3FE1-9330-4D03-88D1-CCC205DF1E8E}" srcOrd="12" destOrd="0" presId="urn:microsoft.com/office/officeart/2005/8/layout/radial1#1"/>
    <dgm:cxn modelId="{C646FAF2-5E36-47F8-ACC9-6A7C6F096116}" type="presParOf" srcId="{17AAED09-8510-44E0-ABE3-D68AAFAFB262}" destId="{049B9BDD-2F72-4A07-A0BD-A22F422B21AB}" srcOrd="13" destOrd="0" presId="urn:microsoft.com/office/officeart/2005/8/layout/radial1#1"/>
    <dgm:cxn modelId="{3AF5669C-E560-4F70-9721-F7BD515ECE70}" type="presParOf" srcId="{049B9BDD-2F72-4A07-A0BD-A22F422B21AB}" destId="{4E6D7863-7291-4A55-9010-B6BBE58DBC51}" srcOrd="0" destOrd="0" presId="urn:microsoft.com/office/officeart/2005/8/layout/radial1#1"/>
    <dgm:cxn modelId="{05A4F9DE-74F3-4D3D-9225-B51EBA80E37E}" type="presParOf" srcId="{17AAED09-8510-44E0-ABE3-D68AAFAFB262}" destId="{8863C32A-DBC7-488A-89BF-A9818B760E2E}" srcOrd="14" destOrd="0" presId="urn:microsoft.com/office/officeart/2005/8/layout/radial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0BA3B-BA33-489C-8600-2AC8BEB41C16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F54EBCF-D9BF-433A-9364-65BE7B199943}">
      <dgm:prSet phldrT="[文本]"/>
      <dgm:spPr/>
      <dgm:t>
        <a:bodyPr/>
        <a:lstStyle/>
        <a:p>
          <a:r>
            <a:rPr lang="zh-CN" altLang="en-US" dirty="0" smtClean="0"/>
            <a:t>识别风险</a:t>
          </a:r>
          <a:endParaRPr lang="zh-CN" altLang="en-US" dirty="0"/>
        </a:p>
      </dgm:t>
    </dgm:pt>
    <dgm:pt modelId="{6F3AE003-8C73-4ED8-9FB3-773C972E67AE}" type="parTrans" cxnId="{F77EDC5B-5A4D-4B73-8875-13279AD5FD93}">
      <dgm:prSet/>
      <dgm:spPr/>
      <dgm:t>
        <a:bodyPr/>
        <a:lstStyle/>
        <a:p>
          <a:endParaRPr lang="zh-CN" altLang="en-US"/>
        </a:p>
      </dgm:t>
    </dgm:pt>
    <dgm:pt modelId="{239441BC-86A7-4103-A4D3-33E13B4CDFD5}" type="sibTrans" cxnId="{F77EDC5B-5A4D-4B73-8875-13279AD5FD93}">
      <dgm:prSet/>
      <dgm:spPr/>
      <dgm:t>
        <a:bodyPr/>
        <a:lstStyle/>
        <a:p>
          <a:endParaRPr lang="zh-CN" altLang="en-US"/>
        </a:p>
      </dgm:t>
    </dgm:pt>
    <dgm:pt modelId="{1F0B6819-7250-4975-9CB5-2D69CD20E953}">
      <dgm:prSet phldrT="[文本]"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方法</a:t>
          </a:r>
          <a:endParaRPr lang="zh-CN" altLang="en-US" dirty="0"/>
        </a:p>
      </dgm:t>
    </dgm:pt>
    <dgm:pt modelId="{3F84F375-05FB-4BF3-AF31-19F6898BD7F9}" type="parTrans" cxnId="{B74D0358-1400-4BBE-A278-71584382111C}">
      <dgm:prSet/>
      <dgm:spPr/>
      <dgm:t>
        <a:bodyPr/>
        <a:lstStyle/>
        <a:p>
          <a:endParaRPr lang="zh-CN" altLang="en-US"/>
        </a:p>
      </dgm:t>
    </dgm:pt>
    <dgm:pt modelId="{FA941947-A321-458B-AD0F-F376BA0F1693}" type="sibTrans" cxnId="{B74D0358-1400-4BBE-A278-71584382111C}">
      <dgm:prSet/>
      <dgm:spPr/>
      <dgm:t>
        <a:bodyPr/>
        <a:lstStyle/>
        <a:p>
          <a:endParaRPr lang="zh-CN" altLang="en-US"/>
        </a:p>
      </dgm:t>
    </dgm:pt>
    <dgm:pt modelId="{B7AB6E76-FCAD-4F06-A666-711D3ED9385D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文档审查</a:t>
          </a:r>
          <a:endParaRPr lang="zh-CN" altLang="en-US" dirty="0"/>
        </a:p>
      </dgm:t>
    </dgm:pt>
    <dgm:pt modelId="{38D3C619-DC66-4BE1-BD6F-9B3DA5F4642A}" type="parTrans" cxnId="{78B34B22-94E5-49ED-8BA4-0B9A8195034F}">
      <dgm:prSet/>
      <dgm:spPr/>
    </dgm:pt>
    <dgm:pt modelId="{FAC8D1EA-46F3-45DA-BFB3-677402AEA9ED}" type="sibTrans" cxnId="{78B34B22-94E5-49ED-8BA4-0B9A8195034F}">
      <dgm:prSet/>
      <dgm:spPr/>
    </dgm:pt>
    <dgm:pt modelId="{B5090293-1C91-4C54-862C-F60CC763AD85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信息收集</a:t>
          </a:r>
          <a:endParaRPr lang="zh-CN" altLang="en-US" dirty="0"/>
        </a:p>
      </dgm:t>
    </dgm:pt>
    <dgm:pt modelId="{31A70681-28F3-46E2-BAA2-82427C18723C}" type="parTrans" cxnId="{D8A5B05A-21BF-4E74-BEC4-562966C67F95}">
      <dgm:prSet/>
      <dgm:spPr/>
    </dgm:pt>
    <dgm:pt modelId="{2E5ADB85-9C4D-4666-B03E-DAFEEF436FFA}" type="sibTrans" cxnId="{D8A5B05A-21BF-4E74-BEC4-562966C67F95}">
      <dgm:prSet/>
      <dgm:spPr/>
    </dgm:pt>
    <dgm:pt modelId="{EABB3CD9-80F1-43DF-88FB-C13D236D0520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假设分析</a:t>
          </a:r>
          <a:endParaRPr lang="zh-CN" altLang="en-US" dirty="0"/>
        </a:p>
      </dgm:t>
    </dgm:pt>
    <dgm:pt modelId="{EF4986D0-CE3F-4542-8D3E-C22220A51A62}" type="parTrans" cxnId="{C2211C9A-F535-401A-B4CE-7583EE268E03}">
      <dgm:prSet/>
      <dgm:spPr/>
    </dgm:pt>
    <dgm:pt modelId="{DB49B654-9539-41FA-9181-5B171EE528D7}" type="sibTrans" cxnId="{C2211C9A-F535-401A-B4CE-7583EE268E03}">
      <dgm:prSet/>
      <dgm:spPr/>
    </dgm:pt>
    <dgm:pt modelId="{5F0D54DB-1DAF-47EE-A51C-7620B68726ED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专家判断</a:t>
          </a:r>
          <a:endParaRPr lang="zh-CN" altLang="en-US" dirty="0"/>
        </a:p>
      </dgm:t>
    </dgm:pt>
    <dgm:pt modelId="{52160257-34FB-4D92-8C21-0502EBF2CB0A}" type="parTrans" cxnId="{449465E6-33B6-496A-B859-6A8F85F55865}">
      <dgm:prSet/>
      <dgm:spPr/>
    </dgm:pt>
    <dgm:pt modelId="{76741857-D824-43E6-9908-C5B13EB00950}" type="sibTrans" cxnId="{449465E6-33B6-496A-B859-6A8F85F55865}">
      <dgm:prSet/>
      <dgm:spPr/>
    </dgm:pt>
    <dgm:pt modelId="{344E82EA-4527-40D5-A335-3BE186B70791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头脑风暴</a:t>
          </a:r>
          <a:endParaRPr lang="zh-CN" altLang="en-US" dirty="0"/>
        </a:p>
      </dgm:t>
    </dgm:pt>
    <dgm:pt modelId="{671D61DA-66CB-4AB3-AC1D-44CDFE6D1D77}" type="parTrans" cxnId="{457934FD-93E8-4D8F-9E9B-4838D40BE4BE}">
      <dgm:prSet/>
      <dgm:spPr/>
    </dgm:pt>
    <dgm:pt modelId="{264E22ED-135B-4204-9549-96FDC2994F1A}" type="sibTrans" cxnId="{457934FD-93E8-4D8F-9E9B-4838D40BE4BE}">
      <dgm:prSet/>
      <dgm:spPr/>
    </dgm:pt>
    <dgm:pt modelId="{A4F68272-B7A7-431B-B093-8C5FE4E56D79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风险登记</a:t>
          </a:r>
          <a:endParaRPr lang="zh-CN" altLang="en-US" dirty="0"/>
        </a:p>
      </dgm:t>
    </dgm:pt>
    <dgm:pt modelId="{3274E144-B18D-4BCC-9F07-55C9E888C6A1}" type="parTrans" cxnId="{4521CC88-EB64-4979-A33C-AFBC21DB2A97}">
      <dgm:prSet/>
      <dgm:spPr/>
    </dgm:pt>
    <dgm:pt modelId="{2BF43C0F-7002-43AB-A5CA-FE9E39C6B0BC}" type="sibTrans" cxnId="{4521CC88-EB64-4979-A33C-AFBC21DB2A97}">
      <dgm:prSet/>
      <dgm:spPr/>
    </dgm:pt>
    <dgm:pt modelId="{AB8B4A60-941D-4624-847B-C62745B5190B}">
      <dgm:prSet phldrT="[文本]"/>
      <dgm:spPr/>
      <dgm:t>
        <a:bodyPr/>
        <a:lstStyle/>
        <a:p>
          <a:r>
            <a:rPr lang="zh-CN" altLang="en-US" dirty="0" smtClean="0"/>
            <a:t>风险管理</a:t>
          </a:r>
          <a:endParaRPr lang="zh-CN" altLang="en-US" dirty="0"/>
        </a:p>
      </dgm:t>
    </dgm:pt>
    <dgm:pt modelId="{E7B47FDB-2CFB-4DF9-A2BB-BF168C5B4080}" type="parTrans" cxnId="{4F12D6C9-2C7F-4F84-BDFB-9A4CA3592D81}">
      <dgm:prSet/>
      <dgm:spPr/>
      <dgm:t>
        <a:bodyPr/>
        <a:lstStyle/>
        <a:p>
          <a:endParaRPr lang="zh-CN" altLang="en-US"/>
        </a:p>
      </dgm:t>
    </dgm:pt>
    <dgm:pt modelId="{DA6B939E-5FD9-420D-B86B-21E9AF4D4115}" type="sibTrans" cxnId="{4F12D6C9-2C7F-4F84-BDFB-9A4CA3592D81}">
      <dgm:prSet/>
      <dgm:spPr/>
      <dgm:t>
        <a:bodyPr/>
        <a:lstStyle/>
        <a:p>
          <a:endParaRPr lang="zh-CN" altLang="en-US"/>
        </a:p>
      </dgm:t>
    </dgm:pt>
    <dgm:pt modelId="{3831EF01-08AC-4A42-A66F-C858F53E93C9}">
      <dgm:prSet phldrT="[文本]"/>
      <dgm:spPr/>
      <dgm:t>
        <a:bodyPr/>
        <a:lstStyle/>
        <a:p>
          <a:endParaRPr lang="zh-CN" altLang="en-US" dirty="0"/>
        </a:p>
      </dgm:t>
    </dgm:pt>
    <dgm:pt modelId="{2193B6CE-8EC6-43DB-A11A-0A6CE4999885}" type="parTrans" cxnId="{C0B964E7-723C-40BC-A2D6-C9C7C8C87655}">
      <dgm:prSet/>
      <dgm:spPr/>
      <dgm:t>
        <a:bodyPr/>
        <a:lstStyle/>
        <a:p>
          <a:endParaRPr lang="zh-CN" altLang="en-US"/>
        </a:p>
      </dgm:t>
    </dgm:pt>
    <dgm:pt modelId="{4B288D86-88C4-4941-B175-22CD38895573}" type="sibTrans" cxnId="{C0B964E7-723C-40BC-A2D6-C9C7C8C87655}">
      <dgm:prSet/>
      <dgm:spPr/>
      <dgm:t>
        <a:bodyPr/>
        <a:lstStyle/>
        <a:p>
          <a:endParaRPr lang="zh-CN" altLang="en-US"/>
        </a:p>
      </dgm:t>
    </dgm:pt>
    <dgm:pt modelId="{200749B5-11D9-4EB5-8ED2-00843AFCAA5B}">
      <dgm:prSet phldrT="[文本]"/>
      <dgm:spPr/>
      <dgm:t>
        <a:bodyPr/>
        <a:lstStyle/>
        <a:p>
          <a:r>
            <a:rPr lang="zh-CN" altLang="en-US" dirty="0" smtClean="0"/>
            <a:t>分析定性分析</a:t>
          </a:r>
          <a:endParaRPr lang="zh-CN" altLang="en-US" dirty="0"/>
        </a:p>
      </dgm:t>
    </dgm:pt>
    <dgm:pt modelId="{24B4FABD-BA5A-42B6-8B3E-252E2F842E29}" type="parTrans" cxnId="{CBAE01D6-5A84-46D7-8E2E-40D459D6B6E4}">
      <dgm:prSet/>
      <dgm:spPr/>
      <dgm:t>
        <a:bodyPr/>
        <a:lstStyle/>
        <a:p>
          <a:endParaRPr lang="zh-CN" altLang="en-US"/>
        </a:p>
      </dgm:t>
    </dgm:pt>
    <dgm:pt modelId="{A0595155-6862-4A35-B99D-FC1A55C11D50}" type="sibTrans" cxnId="{CBAE01D6-5A84-46D7-8E2E-40D459D6B6E4}">
      <dgm:prSet/>
      <dgm:spPr/>
      <dgm:t>
        <a:bodyPr/>
        <a:lstStyle/>
        <a:p>
          <a:endParaRPr lang="zh-CN" altLang="en-US"/>
        </a:p>
      </dgm:t>
    </dgm:pt>
    <dgm:pt modelId="{BC36D422-18FC-4A5E-AFBB-A7C0C50EFCEE}">
      <dgm:prSet phldrT="[文本]"/>
      <dgm:spPr/>
      <dgm:t>
        <a:bodyPr/>
        <a:lstStyle/>
        <a:p>
          <a:r>
            <a:rPr lang="zh-CN" altLang="en-US" dirty="0" smtClean="0"/>
            <a:t>分析概率和影响评估</a:t>
          </a:r>
          <a:endParaRPr lang="zh-CN" altLang="en-US" dirty="0"/>
        </a:p>
      </dgm:t>
    </dgm:pt>
    <dgm:pt modelId="{27210970-D5AE-43EA-8EA7-98636A753EF7}" type="parTrans" cxnId="{F1F01CA8-078B-40FE-8CF1-2734954136F4}">
      <dgm:prSet/>
      <dgm:spPr/>
      <dgm:t>
        <a:bodyPr/>
        <a:lstStyle/>
        <a:p>
          <a:endParaRPr lang="zh-CN" altLang="en-US"/>
        </a:p>
      </dgm:t>
    </dgm:pt>
    <dgm:pt modelId="{9BCD2D37-ADF8-4191-B2F1-8B492F443D3C}" type="sibTrans" cxnId="{F1F01CA8-078B-40FE-8CF1-2734954136F4}">
      <dgm:prSet/>
      <dgm:spPr/>
      <dgm:t>
        <a:bodyPr/>
        <a:lstStyle/>
        <a:p>
          <a:endParaRPr lang="zh-CN" altLang="en-US"/>
        </a:p>
      </dgm:t>
    </dgm:pt>
    <dgm:pt modelId="{E1967771-552C-42B8-8621-AA996889A702}">
      <dgm:prSet/>
      <dgm:spPr/>
      <dgm:t>
        <a:bodyPr/>
        <a:lstStyle/>
        <a:p>
          <a:r>
            <a:rPr lang="zh-CN" altLang="en-US" dirty="0" smtClean="0"/>
            <a:t>风险分类</a:t>
          </a:r>
          <a:endParaRPr lang="zh-CN" altLang="en-US" dirty="0"/>
        </a:p>
      </dgm:t>
    </dgm:pt>
    <dgm:pt modelId="{BAC097C4-9E73-4FD7-9FEF-EF41D26081AB}" type="parTrans" cxnId="{E55A5BD7-E82D-4A28-AA8D-560B7719A802}">
      <dgm:prSet/>
      <dgm:spPr/>
      <dgm:t>
        <a:bodyPr/>
        <a:lstStyle/>
        <a:p>
          <a:endParaRPr lang="zh-CN" altLang="en-US"/>
        </a:p>
      </dgm:t>
    </dgm:pt>
    <dgm:pt modelId="{F0FFD27B-D997-456B-992B-56424D31C50A}" type="sibTrans" cxnId="{E55A5BD7-E82D-4A28-AA8D-560B7719A802}">
      <dgm:prSet/>
      <dgm:spPr/>
      <dgm:t>
        <a:bodyPr/>
        <a:lstStyle/>
        <a:p>
          <a:endParaRPr lang="zh-CN" altLang="en-US"/>
        </a:p>
      </dgm:t>
    </dgm:pt>
    <dgm:pt modelId="{E4AE041C-868F-466F-A0E5-229F63BD398A}">
      <dgm:prSet/>
      <dgm:spPr/>
      <dgm:t>
        <a:bodyPr/>
        <a:lstStyle/>
        <a:p>
          <a:r>
            <a:rPr lang="zh-CN" altLang="en-US" dirty="0" smtClean="0"/>
            <a:t>优先级</a:t>
          </a:r>
          <a:endParaRPr lang="zh-CN" altLang="en-US" dirty="0"/>
        </a:p>
      </dgm:t>
    </dgm:pt>
    <dgm:pt modelId="{AC09562C-E406-4D33-9D3B-AD691B450FA1}" type="parTrans" cxnId="{378CCC05-7CB9-4604-B5E2-93C22BEE6DC6}">
      <dgm:prSet/>
      <dgm:spPr/>
      <dgm:t>
        <a:bodyPr/>
        <a:lstStyle/>
        <a:p>
          <a:endParaRPr lang="zh-CN" altLang="en-US"/>
        </a:p>
      </dgm:t>
    </dgm:pt>
    <dgm:pt modelId="{42C676EC-0715-4A97-ADBF-E44987838DB6}" type="sibTrans" cxnId="{378CCC05-7CB9-4604-B5E2-93C22BEE6DC6}">
      <dgm:prSet/>
      <dgm:spPr/>
      <dgm:t>
        <a:bodyPr/>
        <a:lstStyle/>
        <a:p>
          <a:endParaRPr lang="zh-CN" altLang="en-US"/>
        </a:p>
      </dgm:t>
    </dgm:pt>
    <dgm:pt modelId="{D071B866-FF7C-4EE8-B31B-F614E9DC8C58}">
      <dgm:prSet/>
      <dgm:spPr/>
      <dgm:t>
        <a:bodyPr/>
        <a:lstStyle/>
        <a:p>
          <a:r>
            <a:rPr lang="zh-CN" altLang="en-US" dirty="0" smtClean="0"/>
            <a:t>专家判断</a:t>
          </a:r>
          <a:endParaRPr lang="zh-CN" altLang="en-US" dirty="0"/>
        </a:p>
      </dgm:t>
    </dgm:pt>
    <dgm:pt modelId="{3176D6F1-8A02-4837-B773-866511CC8A86}" type="parTrans" cxnId="{5B5BFA37-6C2F-486D-8921-3698D22190EF}">
      <dgm:prSet/>
      <dgm:spPr/>
      <dgm:t>
        <a:bodyPr/>
        <a:lstStyle/>
        <a:p>
          <a:endParaRPr lang="zh-CN" altLang="en-US"/>
        </a:p>
      </dgm:t>
    </dgm:pt>
    <dgm:pt modelId="{635FD5F0-F7ED-4971-A4BC-5D8E106A7685}" type="sibTrans" cxnId="{5B5BFA37-6C2F-486D-8921-3698D22190EF}">
      <dgm:prSet/>
      <dgm:spPr/>
      <dgm:t>
        <a:bodyPr/>
        <a:lstStyle/>
        <a:p>
          <a:endParaRPr lang="zh-CN" altLang="en-US"/>
        </a:p>
      </dgm:t>
    </dgm:pt>
    <dgm:pt modelId="{3ED5C604-628A-47F5-BB74-77D4FBBF21D9}">
      <dgm:prSet phldrT="[文本]"/>
      <dgm:spPr/>
      <dgm:t>
        <a:bodyPr/>
        <a:lstStyle/>
        <a:p>
          <a:r>
            <a:rPr lang="zh-CN" altLang="en-US" dirty="0" smtClean="0"/>
            <a:t>分析定量分析</a:t>
          </a:r>
          <a:endParaRPr lang="zh-CN" altLang="en-US" dirty="0"/>
        </a:p>
      </dgm:t>
    </dgm:pt>
    <dgm:pt modelId="{617A0925-599A-417E-A885-F6D48727AC26}" type="parTrans" cxnId="{EA87FD0A-4E12-4B01-B779-5B9CA4E63283}">
      <dgm:prSet/>
      <dgm:spPr/>
      <dgm:t>
        <a:bodyPr/>
        <a:lstStyle/>
        <a:p>
          <a:endParaRPr lang="zh-CN" altLang="en-US"/>
        </a:p>
      </dgm:t>
    </dgm:pt>
    <dgm:pt modelId="{0F6BB7FB-015E-4499-A3CB-32D87D010ECE}" type="sibTrans" cxnId="{EA87FD0A-4E12-4B01-B779-5B9CA4E63283}">
      <dgm:prSet/>
      <dgm:spPr/>
      <dgm:t>
        <a:bodyPr/>
        <a:lstStyle/>
        <a:p>
          <a:endParaRPr lang="zh-CN" altLang="en-US"/>
        </a:p>
      </dgm:t>
    </dgm:pt>
    <dgm:pt modelId="{6457695F-440E-4628-8B38-681756837A96}">
      <dgm:prSet phldrT="[文本]"/>
      <dgm:spPr/>
      <dgm:t>
        <a:bodyPr/>
        <a:lstStyle/>
        <a:p>
          <a:r>
            <a:rPr lang="zh-CN" altLang="en-US" dirty="0" smtClean="0"/>
            <a:t>规划风险应对</a:t>
          </a:r>
          <a:endParaRPr lang="zh-CN" altLang="en-US" dirty="0"/>
        </a:p>
      </dgm:t>
    </dgm:pt>
    <dgm:pt modelId="{97133FB5-0527-406E-81C9-66BB3F41CF82}" type="parTrans" cxnId="{00F9116E-AA90-4CDE-883D-5C0AEBEAFC52}">
      <dgm:prSet/>
      <dgm:spPr/>
      <dgm:t>
        <a:bodyPr/>
        <a:lstStyle/>
        <a:p>
          <a:endParaRPr lang="zh-CN" altLang="en-US"/>
        </a:p>
      </dgm:t>
    </dgm:pt>
    <dgm:pt modelId="{F096E996-3AE3-4D80-B582-A78A44D4B913}" type="sibTrans" cxnId="{00F9116E-AA90-4CDE-883D-5C0AEBEAFC52}">
      <dgm:prSet/>
      <dgm:spPr/>
      <dgm:t>
        <a:bodyPr/>
        <a:lstStyle/>
        <a:p>
          <a:endParaRPr lang="zh-CN" altLang="en-US"/>
        </a:p>
      </dgm:t>
    </dgm:pt>
    <dgm:pt modelId="{5351BAC1-5F2F-496F-A9B2-74D771D13741}">
      <dgm:prSet/>
      <dgm:spPr/>
      <dgm:t>
        <a:bodyPr/>
        <a:lstStyle/>
        <a:p>
          <a:r>
            <a:rPr lang="zh-CN" altLang="en-US" dirty="0" smtClean="0"/>
            <a:t>规避</a:t>
          </a:r>
          <a:endParaRPr lang="zh-CN" altLang="en-US" dirty="0"/>
        </a:p>
      </dgm:t>
    </dgm:pt>
    <dgm:pt modelId="{0D3991F5-703A-4480-9587-EF4F292ACD6E}" type="parTrans" cxnId="{8BD5A1E2-7853-4AD6-AD49-871E017ECDD3}">
      <dgm:prSet/>
      <dgm:spPr/>
      <dgm:t>
        <a:bodyPr/>
        <a:lstStyle/>
        <a:p>
          <a:endParaRPr lang="zh-CN" altLang="en-US"/>
        </a:p>
      </dgm:t>
    </dgm:pt>
    <dgm:pt modelId="{3EB2A985-5272-49AA-AD14-46DDCA45134B}" type="sibTrans" cxnId="{8BD5A1E2-7853-4AD6-AD49-871E017ECDD3}">
      <dgm:prSet/>
      <dgm:spPr/>
      <dgm:t>
        <a:bodyPr/>
        <a:lstStyle/>
        <a:p>
          <a:endParaRPr lang="zh-CN" altLang="en-US"/>
        </a:p>
      </dgm:t>
    </dgm:pt>
    <dgm:pt modelId="{A77FDA54-C063-42AA-B52C-CE79A3B33ABE}">
      <dgm:prSet/>
      <dgm:spPr/>
      <dgm:t>
        <a:bodyPr/>
        <a:lstStyle/>
        <a:p>
          <a:r>
            <a:rPr lang="zh-CN" altLang="en-US" smtClean="0"/>
            <a:t>转移</a:t>
          </a:r>
          <a:endParaRPr lang="zh-CN" altLang="en-US" dirty="0" smtClean="0"/>
        </a:p>
      </dgm:t>
    </dgm:pt>
    <dgm:pt modelId="{D1B3F1AF-67D8-474A-BC18-7C0B8D6ABDB0}" type="parTrans" cxnId="{E61C5161-1D37-4985-98F0-43C5342FF9A9}">
      <dgm:prSet/>
      <dgm:spPr/>
      <dgm:t>
        <a:bodyPr/>
        <a:lstStyle/>
        <a:p>
          <a:endParaRPr lang="zh-CN" altLang="en-US"/>
        </a:p>
      </dgm:t>
    </dgm:pt>
    <dgm:pt modelId="{4C6BB969-44B1-453C-87B7-C9ABAACAA10F}" type="sibTrans" cxnId="{E61C5161-1D37-4985-98F0-43C5342FF9A9}">
      <dgm:prSet/>
      <dgm:spPr/>
      <dgm:t>
        <a:bodyPr/>
        <a:lstStyle/>
        <a:p>
          <a:endParaRPr lang="zh-CN" altLang="en-US"/>
        </a:p>
      </dgm:t>
    </dgm:pt>
    <dgm:pt modelId="{1C86DE4B-A6FC-484D-B275-C49D4C936389}">
      <dgm:prSet/>
      <dgm:spPr/>
      <dgm:t>
        <a:bodyPr/>
        <a:lstStyle/>
        <a:p>
          <a:r>
            <a:rPr lang="zh-CN" altLang="en-US" smtClean="0"/>
            <a:t>减轻</a:t>
          </a:r>
          <a:endParaRPr lang="zh-CN" altLang="en-US" dirty="0" smtClean="0"/>
        </a:p>
      </dgm:t>
    </dgm:pt>
    <dgm:pt modelId="{76611F79-77F7-45AD-9C1D-46019534BFF5}" type="parTrans" cxnId="{4C5A8250-5969-47FB-B5D4-CD993645A330}">
      <dgm:prSet/>
      <dgm:spPr/>
      <dgm:t>
        <a:bodyPr/>
        <a:lstStyle/>
        <a:p>
          <a:endParaRPr lang="zh-CN" altLang="en-US"/>
        </a:p>
      </dgm:t>
    </dgm:pt>
    <dgm:pt modelId="{0BD7919F-C3C5-4EA0-A642-20238AFA8DD2}" type="sibTrans" cxnId="{4C5A8250-5969-47FB-B5D4-CD993645A330}">
      <dgm:prSet/>
      <dgm:spPr/>
      <dgm:t>
        <a:bodyPr/>
        <a:lstStyle/>
        <a:p>
          <a:endParaRPr lang="zh-CN" altLang="en-US"/>
        </a:p>
      </dgm:t>
    </dgm:pt>
    <dgm:pt modelId="{6798EE30-6A1B-4BDB-BABD-838DC8E9BBAD}">
      <dgm:prSet/>
      <dgm:spPr/>
      <dgm:t>
        <a:bodyPr/>
        <a:lstStyle/>
        <a:p>
          <a:r>
            <a:rPr lang="zh-CN" altLang="en-US" dirty="0" smtClean="0"/>
            <a:t>接受</a:t>
          </a:r>
        </a:p>
      </dgm:t>
    </dgm:pt>
    <dgm:pt modelId="{AA823352-F42F-4582-9867-E51EEE375A10}" type="parTrans" cxnId="{A0AF1525-7CE7-4949-9740-90F23CB4E829}">
      <dgm:prSet/>
      <dgm:spPr/>
      <dgm:t>
        <a:bodyPr/>
        <a:lstStyle/>
        <a:p>
          <a:endParaRPr lang="zh-CN" altLang="en-US"/>
        </a:p>
      </dgm:t>
    </dgm:pt>
    <dgm:pt modelId="{433B0744-48DF-485B-A3E6-810F7B87BD46}" type="sibTrans" cxnId="{A0AF1525-7CE7-4949-9740-90F23CB4E829}">
      <dgm:prSet/>
      <dgm:spPr/>
      <dgm:t>
        <a:bodyPr/>
        <a:lstStyle/>
        <a:p>
          <a:endParaRPr lang="zh-CN" altLang="en-US"/>
        </a:p>
      </dgm:t>
    </dgm:pt>
    <dgm:pt modelId="{5E516CA8-FD77-40F6-B545-ACBA4E8A3E51}">
      <dgm:prSet phldrT="[文本]"/>
      <dgm:spPr/>
      <dgm:t>
        <a:bodyPr/>
        <a:lstStyle/>
        <a:p>
          <a:r>
            <a:rPr lang="zh-CN" altLang="en-US" dirty="0" smtClean="0"/>
            <a:t>监控风险</a:t>
          </a:r>
          <a:endParaRPr lang="zh-CN" altLang="en-US" dirty="0"/>
        </a:p>
      </dgm:t>
    </dgm:pt>
    <dgm:pt modelId="{ECC24EBE-62C5-479C-B6F9-E04D732ADFCD}" type="parTrans" cxnId="{A3A67A6B-B220-4900-A78A-4881C969060D}">
      <dgm:prSet/>
      <dgm:spPr/>
      <dgm:t>
        <a:bodyPr/>
        <a:lstStyle/>
        <a:p>
          <a:endParaRPr lang="zh-CN" altLang="en-US"/>
        </a:p>
      </dgm:t>
    </dgm:pt>
    <dgm:pt modelId="{CB6F2DE6-C372-45FD-81AE-6C8BE42ED5F2}" type="sibTrans" cxnId="{A3A67A6B-B220-4900-A78A-4881C969060D}">
      <dgm:prSet/>
      <dgm:spPr/>
      <dgm:t>
        <a:bodyPr/>
        <a:lstStyle/>
        <a:p>
          <a:endParaRPr lang="zh-CN" altLang="en-US"/>
        </a:p>
      </dgm:t>
    </dgm:pt>
    <dgm:pt modelId="{F7A62A2E-CD03-4A29-BC9D-C781403E9791}">
      <dgm:prSet phldrT="[文本]"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风险再评估</a:t>
          </a:r>
          <a:endParaRPr lang="zh-CN" altLang="en-US" dirty="0"/>
        </a:p>
      </dgm:t>
    </dgm:pt>
    <dgm:pt modelId="{D996B66F-D5C0-4BC5-8007-D38C86C79E6B}" type="parTrans" cxnId="{0E28E64B-6055-4E9B-A11B-3B34B873283C}">
      <dgm:prSet/>
      <dgm:spPr/>
      <dgm:t>
        <a:bodyPr/>
        <a:lstStyle/>
        <a:p>
          <a:endParaRPr lang="zh-CN" altLang="en-US"/>
        </a:p>
      </dgm:t>
    </dgm:pt>
    <dgm:pt modelId="{4DFA98AA-EC32-4410-9C93-FA614974B800}" type="sibTrans" cxnId="{0E28E64B-6055-4E9B-A11B-3B34B873283C}">
      <dgm:prSet/>
      <dgm:spPr/>
      <dgm:t>
        <a:bodyPr/>
        <a:lstStyle/>
        <a:p>
          <a:endParaRPr lang="zh-CN" altLang="en-US"/>
        </a:p>
      </dgm:t>
    </dgm:pt>
    <dgm:pt modelId="{9E523D2F-08BD-469A-A4E0-F1AA84EF3269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状态审查</a:t>
          </a:r>
          <a:endParaRPr lang="zh-CN" altLang="en-US" dirty="0"/>
        </a:p>
      </dgm:t>
    </dgm:pt>
    <dgm:pt modelId="{FBB65A3F-7979-4C87-803E-1BCCE5425935}" type="parTrans" cxnId="{68A9858D-5418-4CF6-A72F-EC59E5148B62}">
      <dgm:prSet/>
      <dgm:spPr/>
    </dgm:pt>
    <dgm:pt modelId="{C56E4258-18BE-4E33-9A3C-C3F038B41D82}" type="sibTrans" cxnId="{68A9858D-5418-4CF6-A72F-EC59E5148B62}">
      <dgm:prSet/>
      <dgm:spPr/>
    </dgm:pt>
    <dgm:pt modelId="{7243CAAF-2AEF-4641-9E2E-78FB09081D1B}" type="pres">
      <dgm:prSet presAssocID="{3F30BA3B-BA33-489C-8600-2AC8BEB41C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75A95B-E4A9-4AAF-9266-036CFF41D6FB}" type="pres">
      <dgm:prSet presAssocID="{2F54EBCF-D9BF-433A-9364-65BE7B199943}" presName="composite" presStyleCnt="0"/>
      <dgm:spPr/>
    </dgm:pt>
    <dgm:pt modelId="{8482C873-8A72-4B2D-B359-A2A36E09CC52}" type="pres">
      <dgm:prSet presAssocID="{2F54EBCF-D9BF-433A-9364-65BE7B19994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051FD-B2E0-4E77-ACBF-5188CB530B02}" type="pres">
      <dgm:prSet presAssocID="{2F54EBCF-D9BF-433A-9364-65BE7B199943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EC4C8F9-D61B-4105-875D-AB34A5FF9818}" type="pres">
      <dgm:prSet presAssocID="{2F54EBCF-D9BF-433A-9364-65BE7B199943}" presName="desTx" presStyleLbl="fgAcc1" presStyleIdx="0" presStyleCnt="3" custLinFactNeighborX="-1768" custLinFactNeighborY="-1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93A93-8A38-4D8D-BB12-953E660AEF65}" type="pres">
      <dgm:prSet presAssocID="{239441BC-86A7-4103-A4D3-33E13B4CDFD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B8A0673-99D4-4961-840B-0E69FAC0BE0A}" type="pres">
      <dgm:prSet presAssocID="{239441BC-86A7-4103-A4D3-33E13B4CDFD5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941B2B68-141C-43EB-8A93-F750F2AAEC35}" type="pres">
      <dgm:prSet presAssocID="{AB8B4A60-941D-4624-847B-C62745B5190B}" presName="composite" presStyleCnt="0"/>
      <dgm:spPr/>
    </dgm:pt>
    <dgm:pt modelId="{8CA17732-F9BC-49B7-A07B-D3DC71E3FE9D}" type="pres">
      <dgm:prSet presAssocID="{AB8B4A60-941D-4624-847B-C62745B519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EF9E1-0BB6-47DF-8E14-C596F64D263D}" type="pres">
      <dgm:prSet presAssocID="{AB8B4A60-941D-4624-847B-C62745B5190B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6AFE9910-870E-4062-8F92-91C60DDCD466}" type="pres">
      <dgm:prSet presAssocID="{AB8B4A60-941D-4624-847B-C62745B5190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E15AF-4EA1-4FEC-9F6D-5DDF89838152}" type="pres">
      <dgm:prSet presAssocID="{DA6B939E-5FD9-420D-B86B-21E9AF4D411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25776B5-4D8C-45C7-AE25-1666FCFD4EAA}" type="pres">
      <dgm:prSet presAssocID="{DA6B939E-5FD9-420D-B86B-21E9AF4D411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4930A3A8-49C3-4B48-A4EA-2136E5DCCC20}" type="pres">
      <dgm:prSet presAssocID="{5E516CA8-FD77-40F6-B545-ACBA4E8A3E51}" presName="composite" presStyleCnt="0"/>
      <dgm:spPr/>
    </dgm:pt>
    <dgm:pt modelId="{BB0FBA4F-91C3-4FE1-9972-12DD6DC3DAE7}" type="pres">
      <dgm:prSet presAssocID="{5E516CA8-FD77-40F6-B545-ACBA4E8A3E5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33F6-9371-4CC7-B619-A560160E0820}" type="pres">
      <dgm:prSet presAssocID="{5E516CA8-FD77-40F6-B545-ACBA4E8A3E51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3E718F7F-1081-41FC-9AB4-4580A6BEA31C}" type="pres">
      <dgm:prSet presAssocID="{5E516CA8-FD77-40F6-B545-ACBA4E8A3E5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7EDC5B-5A4D-4B73-8875-13279AD5FD93}" srcId="{3F30BA3B-BA33-489C-8600-2AC8BEB41C16}" destId="{2F54EBCF-D9BF-433A-9364-65BE7B199943}" srcOrd="0" destOrd="0" parTransId="{6F3AE003-8C73-4ED8-9FB3-773C972E67AE}" sibTransId="{239441BC-86A7-4103-A4D3-33E13B4CDFD5}"/>
    <dgm:cxn modelId="{0E8930C5-3951-4826-981D-D1DD892D8C3D}" type="presOf" srcId="{5E516CA8-FD77-40F6-B545-ACBA4E8A3E51}" destId="{41E533F6-9371-4CC7-B619-A560160E0820}" srcOrd="0" destOrd="0" presId="urn:microsoft.com/office/officeart/2005/8/layout/process3#1"/>
    <dgm:cxn modelId="{5606F110-6BF9-46ED-85D5-23D04A89B69A}" type="presOf" srcId="{344E82EA-4527-40D5-A335-3BE186B70791}" destId="{9EC4C8F9-D61B-4105-875D-AB34A5FF9818}" srcOrd="0" destOrd="5" presId="urn:microsoft.com/office/officeart/2005/8/layout/process3#1"/>
    <dgm:cxn modelId="{F1C97A97-B327-4A21-96DC-C546E1FAFE15}" type="presOf" srcId="{3F30BA3B-BA33-489C-8600-2AC8BEB41C16}" destId="{7243CAAF-2AEF-4641-9E2E-78FB09081D1B}" srcOrd="0" destOrd="0" presId="urn:microsoft.com/office/officeart/2005/8/layout/process3#1"/>
    <dgm:cxn modelId="{19B792A7-F340-4214-BDAB-C3E48619B51E}" type="presOf" srcId="{239441BC-86A7-4103-A4D3-33E13B4CDFD5}" destId="{AB8A0673-99D4-4961-840B-0E69FAC0BE0A}" srcOrd="1" destOrd="0" presId="urn:microsoft.com/office/officeart/2005/8/layout/process3#1"/>
    <dgm:cxn modelId="{78B34B22-94E5-49ED-8BA4-0B9A8195034F}" srcId="{1F0B6819-7250-4975-9CB5-2D69CD20E953}" destId="{B7AB6E76-FCAD-4F06-A666-711D3ED9385D}" srcOrd="0" destOrd="0" parTransId="{38D3C619-DC66-4BE1-BD6F-9B3DA5F4642A}" sibTransId="{FAC8D1EA-46F3-45DA-BFB3-677402AEA9ED}"/>
    <dgm:cxn modelId="{51BD140B-D54E-4545-B960-2E59DDCBE314}" type="presOf" srcId="{3ED5C604-628A-47F5-BB74-77D4FBBF21D9}" destId="{6AFE9910-870E-4062-8F92-91C60DDCD466}" srcOrd="0" destOrd="6" presId="urn:microsoft.com/office/officeart/2005/8/layout/process3#1"/>
    <dgm:cxn modelId="{4F12D6C9-2C7F-4F84-BDFB-9A4CA3592D81}" srcId="{3F30BA3B-BA33-489C-8600-2AC8BEB41C16}" destId="{AB8B4A60-941D-4624-847B-C62745B5190B}" srcOrd="1" destOrd="0" parTransId="{E7B47FDB-2CFB-4DF9-A2BB-BF168C5B4080}" sibTransId="{DA6B939E-5FD9-420D-B86B-21E9AF4D4115}"/>
    <dgm:cxn modelId="{5F23695A-3A0D-4786-B8D9-6D8A5D42507A}" type="presOf" srcId="{BC36D422-18FC-4A5E-AFBB-A7C0C50EFCEE}" destId="{6AFE9910-870E-4062-8F92-91C60DDCD466}" srcOrd="0" destOrd="2" presId="urn:microsoft.com/office/officeart/2005/8/layout/process3#1"/>
    <dgm:cxn modelId="{0E28E64B-6055-4E9B-A11B-3B34B873283C}" srcId="{5E516CA8-FD77-40F6-B545-ACBA4E8A3E51}" destId="{F7A62A2E-CD03-4A29-BC9D-C781403E9791}" srcOrd="0" destOrd="0" parTransId="{D996B66F-D5C0-4BC5-8007-D38C86C79E6B}" sibTransId="{4DFA98AA-EC32-4410-9C93-FA614974B800}"/>
    <dgm:cxn modelId="{2D0123A0-0151-48EC-889F-F2769A533155}" type="presOf" srcId="{D071B866-FF7C-4EE8-B31B-F614E9DC8C58}" destId="{6AFE9910-870E-4062-8F92-91C60DDCD466}" srcOrd="0" destOrd="5" presId="urn:microsoft.com/office/officeart/2005/8/layout/process3#1"/>
    <dgm:cxn modelId="{EA87FD0A-4E12-4B01-B779-5B9CA4E63283}" srcId="{3831EF01-08AC-4A42-A66F-C858F53E93C9}" destId="{3ED5C604-628A-47F5-BB74-77D4FBBF21D9}" srcOrd="1" destOrd="0" parTransId="{617A0925-599A-417E-A885-F6D48727AC26}" sibTransId="{0F6BB7FB-015E-4499-A3CB-32D87D010ECE}"/>
    <dgm:cxn modelId="{C2211C9A-F535-401A-B4CE-7583EE268E03}" srcId="{1F0B6819-7250-4975-9CB5-2D69CD20E953}" destId="{EABB3CD9-80F1-43DF-88FB-C13D236D0520}" srcOrd="2" destOrd="0" parTransId="{EF4986D0-CE3F-4542-8D3E-C22220A51A62}" sibTransId="{DB49B654-9539-41FA-9181-5B171EE528D7}"/>
    <dgm:cxn modelId="{B35D04C8-AF28-4FDB-8CE7-CD0EAEE53021}" type="presOf" srcId="{A77FDA54-C063-42AA-B52C-CE79A3B33ABE}" destId="{6AFE9910-870E-4062-8F92-91C60DDCD466}" srcOrd="0" destOrd="9" presId="urn:microsoft.com/office/officeart/2005/8/layout/process3#1"/>
    <dgm:cxn modelId="{A2D3A9BE-0C9B-4979-B15D-EE77958E15CF}" type="presOf" srcId="{5E516CA8-FD77-40F6-B545-ACBA4E8A3E51}" destId="{BB0FBA4F-91C3-4FE1-9972-12DD6DC3DAE7}" srcOrd="1" destOrd="0" presId="urn:microsoft.com/office/officeart/2005/8/layout/process3#1"/>
    <dgm:cxn modelId="{C0B964E7-723C-40BC-A2D6-C9C7C8C87655}" srcId="{AB8B4A60-941D-4624-847B-C62745B5190B}" destId="{3831EF01-08AC-4A42-A66F-C858F53E93C9}" srcOrd="0" destOrd="0" parTransId="{2193B6CE-8EC6-43DB-A11A-0A6CE4999885}" sibTransId="{4B288D86-88C4-4941-B175-22CD38895573}"/>
    <dgm:cxn modelId="{5B5BFA37-6C2F-486D-8921-3698D22190EF}" srcId="{200749B5-11D9-4EB5-8ED2-00843AFCAA5B}" destId="{D071B866-FF7C-4EE8-B31B-F614E9DC8C58}" srcOrd="3" destOrd="0" parTransId="{3176D6F1-8A02-4837-B773-866511CC8A86}" sibTransId="{635FD5F0-F7ED-4971-A4BC-5D8E106A7685}"/>
    <dgm:cxn modelId="{FD2BB739-4F7F-432D-AD0A-DC6F66815DFD}" type="presOf" srcId="{DA6B939E-5FD9-420D-B86B-21E9AF4D4115}" destId="{444E15AF-4EA1-4FEC-9F6D-5DDF89838152}" srcOrd="0" destOrd="0" presId="urn:microsoft.com/office/officeart/2005/8/layout/process3#1"/>
    <dgm:cxn modelId="{559622E1-A7DB-43C9-8FB1-0848C646993D}" type="presOf" srcId="{AB8B4A60-941D-4624-847B-C62745B5190B}" destId="{8CA17732-F9BC-49B7-A07B-D3DC71E3FE9D}" srcOrd="1" destOrd="0" presId="urn:microsoft.com/office/officeart/2005/8/layout/process3#1"/>
    <dgm:cxn modelId="{F1F01CA8-078B-40FE-8CF1-2734954136F4}" srcId="{200749B5-11D9-4EB5-8ED2-00843AFCAA5B}" destId="{BC36D422-18FC-4A5E-AFBB-A7C0C50EFCEE}" srcOrd="0" destOrd="0" parTransId="{27210970-D5AE-43EA-8EA7-98636A753EF7}" sibTransId="{9BCD2D37-ADF8-4191-B2F1-8B492F443D3C}"/>
    <dgm:cxn modelId="{B733B94A-8B4F-4A9C-AC3A-39D97402A906}" type="presOf" srcId="{3831EF01-08AC-4A42-A66F-C858F53E93C9}" destId="{6AFE9910-870E-4062-8F92-91C60DDCD466}" srcOrd="0" destOrd="0" presId="urn:microsoft.com/office/officeart/2005/8/layout/process3#1"/>
    <dgm:cxn modelId="{CEC2AE76-C86D-474A-8D65-9E488247779A}" type="presOf" srcId="{EABB3CD9-80F1-43DF-88FB-C13D236D0520}" destId="{9EC4C8F9-D61B-4105-875D-AB34A5FF9818}" srcOrd="0" destOrd="3" presId="urn:microsoft.com/office/officeart/2005/8/layout/process3#1"/>
    <dgm:cxn modelId="{68A9858D-5418-4CF6-A72F-EC59E5148B62}" srcId="{5E516CA8-FD77-40F6-B545-ACBA4E8A3E51}" destId="{9E523D2F-08BD-469A-A4E0-F1AA84EF3269}" srcOrd="1" destOrd="0" parTransId="{FBB65A3F-7979-4C87-803E-1BCCE5425935}" sibTransId="{C56E4258-18BE-4E33-9A3C-C3F038B41D82}"/>
    <dgm:cxn modelId="{A0AF1525-7CE7-4949-9740-90F23CB4E829}" srcId="{6457695F-440E-4628-8B38-681756837A96}" destId="{6798EE30-6A1B-4BDB-BABD-838DC8E9BBAD}" srcOrd="3" destOrd="0" parTransId="{AA823352-F42F-4582-9867-E51EEE375A10}" sibTransId="{433B0744-48DF-485B-A3E6-810F7B87BD46}"/>
    <dgm:cxn modelId="{CBAE01D6-5A84-46D7-8E2E-40D459D6B6E4}" srcId="{3831EF01-08AC-4A42-A66F-C858F53E93C9}" destId="{200749B5-11D9-4EB5-8ED2-00843AFCAA5B}" srcOrd="0" destOrd="0" parTransId="{24B4FABD-BA5A-42B6-8B3E-252E2F842E29}" sibTransId="{A0595155-6862-4A35-B99D-FC1A55C11D50}"/>
    <dgm:cxn modelId="{9EC80025-F7C0-4F6F-BC3F-550D2CF10A83}" type="presOf" srcId="{5F0D54DB-1DAF-47EE-A51C-7620B68726ED}" destId="{9EC4C8F9-D61B-4105-875D-AB34A5FF9818}" srcOrd="0" destOrd="4" presId="urn:microsoft.com/office/officeart/2005/8/layout/process3#1"/>
    <dgm:cxn modelId="{B18D9A51-3C26-4449-9A63-189A7078C0ED}" type="presOf" srcId="{239441BC-86A7-4103-A4D3-33E13B4CDFD5}" destId="{B7C93A93-8A38-4D8D-BB12-953E660AEF65}" srcOrd="0" destOrd="0" presId="urn:microsoft.com/office/officeart/2005/8/layout/process3#1"/>
    <dgm:cxn modelId="{D5360554-9002-4613-8FA8-739CD074D64B}" type="presOf" srcId="{F7A62A2E-CD03-4A29-BC9D-C781403E9791}" destId="{3E718F7F-1081-41FC-9AB4-4580A6BEA31C}" srcOrd="0" destOrd="0" presId="urn:microsoft.com/office/officeart/2005/8/layout/process3#1"/>
    <dgm:cxn modelId="{A3A67A6B-B220-4900-A78A-4881C969060D}" srcId="{3F30BA3B-BA33-489C-8600-2AC8BEB41C16}" destId="{5E516CA8-FD77-40F6-B545-ACBA4E8A3E51}" srcOrd="2" destOrd="0" parTransId="{ECC24EBE-62C5-479C-B6F9-E04D732ADFCD}" sibTransId="{CB6F2DE6-C372-45FD-81AE-6C8BE42ED5F2}"/>
    <dgm:cxn modelId="{72934518-75E5-4609-BE6D-76CDAA57A635}" type="presOf" srcId="{1F0B6819-7250-4975-9CB5-2D69CD20E953}" destId="{9EC4C8F9-D61B-4105-875D-AB34A5FF9818}" srcOrd="0" destOrd="0" presId="urn:microsoft.com/office/officeart/2005/8/layout/process3#1"/>
    <dgm:cxn modelId="{E55A5BD7-E82D-4A28-AA8D-560B7719A802}" srcId="{200749B5-11D9-4EB5-8ED2-00843AFCAA5B}" destId="{E1967771-552C-42B8-8621-AA996889A702}" srcOrd="1" destOrd="0" parTransId="{BAC097C4-9E73-4FD7-9FEF-EF41D26081AB}" sibTransId="{F0FFD27B-D997-456B-992B-56424D31C50A}"/>
    <dgm:cxn modelId="{98A41FF3-9E1C-42DA-97ED-4E04F36DD7D7}" type="presOf" srcId="{6457695F-440E-4628-8B38-681756837A96}" destId="{6AFE9910-870E-4062-8F92-91C60DDCD466}" srcOrd="0" destOrd="7" presId="urn:microsoft.com/office/officeart/2005/8/layout/process3#1"/>
    <dgm:cxn modelId="{B74D0358-1400-4BBE-A278-71584382111C}" srcId="{2F54EBCF-D9BF-433A-9364-65BE7B199943}" destId="{1F0B6819-7250-4975-9CB5-2D69CD20E953}" srcOrd="0" destOrd="0" parTransId="{3F84F375-05FB-4BF3-AF31-19F6898BD7F9}" sibTransId="{FA941947-A321-458B-AD0F-F376BA0F1693}"/>
    <dgm:cxn modelId="{449465E6-33B6-496A-B859-6A8F85F55865}" srcId="{1F0B6819-7250-4975-9CB5-2D69CD20E953}" destId="{5F0D54DB-1DAF-47EE-A51C-7620B68726ED}" srcOrd="3" destOrd="0" parTransId="{52160257-34FB-4D92-8C21-0502EBF2CB0A}" sibTransId="{76741857-D824-43E6-9908-C5B13EB00950}"/>
    <dgm:cxn modelId="{24A1D1AC-E5F3-428C-BD5D-DF2C213AC0B5}" type="presOf" srcId="{E1967771-552C-42B8-8621-AA996889A702}" destId="{6AFE9910-870E-4062-8F92-91C60DDCD466}" srcOrd="0" destOrd="3" presId="urn:microsoft.com/office/officeart/2005/8/layout/process3#1"/>
    <dgm:cxn modelId="{FAC0003E-2B5A-4F71-8659-22C7E0219C42}" type="presOf" srcId="{2F54EBCF-D9BF-433A-9364-65BE7B199943}" destId="{E03051FD-B2E0-4E77-ACBF-5188CB530B02}" srcOrd="0" destOrd="0" presId="urn:microsoft.com/office/officeart/2005/8/layout/process3#1"/>
    <dgm:cxn modelId="{00F9116E-AA90-4CDE-883D-5C0AEBEAFC52}" srcId="{3831EF01-08AC-4A42-A66F-C858F53E93C9}" destId="{6457695F-440E-4628-8B38-681756837A96}" srcOrd="2" destOrd="0" parTransId="{97133FB5-0527-406E-81C9-66BB3F41CF82}" sibTransId="{F096E996-3AE3-4D80-B582-A78A44D4B913}"/>
    <dgm:cxn modelId="{152505E8-8F07-4D27-9FE6-2BE72C656101}" type="presOf" srcId="{AB8B4A60-941D-4624-847B-C62745B5190B}" destId="{A22EF9E1-0BB6-47DF-8E14-C596F64D263D}" srcOrd="0" destOrd="0" presId="urn:microsoft.com/office/officeart/2005/8/layout/process3#1"/>
    <dgm:cxn modelId="{500C1981-7ADB-4ACB-86FA-FFE4B8157E3F}" type="presOf" srcId="{6798EE30-6A1B-4BDB-BABD-838DC8E9BBAD}" destId="{6AFE9910-870E-4062-8F92-91C60DDCD466}" srcOrd="0" destOrd="11" presId="urn:microsoft.com/office/officeart/2005/8/layout/process3#1"/>
    <dgm:cxn modelId="{0349B8C2-5760-4C74-ABDC-A0588C2CF0B9}" type="presOf" srcId="{2F54EBCF-D9BF-433A-9364-65BE7B199943}" destId="{8482C873-8A72-4B2D-B359-A2A36E09CC52}" srcOrd="1" destOrd="0" presId="urn:microsoft.com/office/officeart/2005/8/layout/process3#1"/>
    <dgm:cxn modelId="{4521CC88-EB64-4979-A33C-AFBC21DB2A97}" srcId="{2F54EBCF-D9BF-433A-9364-65BE7B199943}" destId="{A4F68272-B7A7-431B-B093-8C5FE4E56D79}" srcOrd="1" destOrd="0" parTransId="{3274E144-B18D-4BCC-9F07-55C9E888C6A1}" sibTransId="{2BF43C0F-7002-43AB-A5CA-FE9E39C6B0BC}"/>
    <dgm:cxn modelId="{9E8D5D51-ADDD-4B53-B5E5-2FB09A4690D5}" type="presOf" srcId="{DA6B939E-5FD9-420D-B86B-21E9AF4D4115}" destId="{E25776B5-4D8C-45C7-AE25-1666FCFD4EAA}" srcOrd="1" destOrd="0" presId="urn:microsoft.com/office/officeart/2005/8/layout/process3#1"/>
    <dgm:cxn modelId="{4C5A8250-5969-47FB-B5D4-CD993645A330}" srcId="{6457695F-440E-4628-8B38-681756837A96}" destId="{1C86DE4B-A6FC-484D-B275-C49D4C936389}" srcOrd="2" destOrd="0" parTransId="{76611F79-77F7-45AD-9C1D-46019534BFF5}" sibTransId="{0BD7919F-C3C5-4EA0-A642-20238AFA8DD2}"/>
    <dgm:cxn modelId="{378CCC05-7CB9-4604-B5E2-93C22BEE6DC6}" srcId="{200749B5-11D9-4EB5-8ED2-00843AFCAA5B}" destId="{E4AE041C-868F-466F-A0E5-229F63BD398A}" srcOrd="2" destOrd="0" parTransId="{AC09562C-E406-4D33-9D3B-AD691B450FA1}" sibTransId="{42C676EC-0715-4A97-ADBF-E44987838DB6}"/>
    <dgm:cxn modelId="{8822F9AB-B21E-49EB-B1FB-7F7BC762535D}" type="presOf" srcId="{5351BAC1-5F2F-496F-A9B2-74D771D13741}" destId="{6AFE9910-870E-4062-8F92-91C60DDCD466}" srcOrd="0" destOrd="8" presId="urn:microsoft.com/office/officeart/2005/8/layout/process3#1"/>
    <dgm:cxn modelId="{F04CA66D-9033-4B27-87C4-756DA6DECCD0}" type="presOf" srcId="{E4AE041C-868F-466F-A0E5-229F63BD398A}" destId="{6AFE9910-870E-4062-8F92-91C60DDCD466}" srcOrd="0" destOrd="4" presId="urn:microsoft.com/office/officeart/2005/8/layout/process3#1"/>
    <dgm:cxn modelId="{38593BFD-3AEC-4221-B78B-9A985CF63862}" type="presOf" srcId="{B5090293-1C91-4C54-862C-F60CC763AD85}" destId="{9EC4C8F9-D61B-4105-875D-AB34A5FF9818}" srcOrd="0" destOrd="2" presId="urn:microsoft.com/office/officeart/2005/8/layout/process3#1"/>
    <dgm:cxn modelId="{34E7CC0A-8F80-4A7A-817C-97EDA2D8BDEB}" type="presOf" srcId="{1C86DE4B-A6FC-484D-B275-C49D4C936389}" destId="{6AFE9910-870E-4062-8F92-91C60DDCD466}" srcOrd="0" destOrd="10" presId="urn:microsoft.com/office/officeart/2005/8/layout/process3#1"/>
    <dgm:cxn modelId="{C37FAF17-3FA5-4A95-849B-4DAF8BDCB042}" type="presOf" srcId="{B7AB6E76-FCAD-4F06-A666-711D3ED9385D}" destId="{9EC4C8F9-D61B-4105-875D-AB34A5FF9818}" srcOrd="0" destOrd="1" presId="urn:microsoft.com/office/officeart/2005/8/layout/process3#1"/>
    <dgm:cxn modelId="{B7CDC32E-CD26-49BB-810A-4356F389A753}" type="presOf" srcId="{200749B5-11D9-4EB5-8ED2-00843AFCAA5B}" destId="{6AFE9910-870E-4062-8F92-91C60DDCD466}" srcOrd="0" destOrd="1" presId="urn:microsoft.com/office/officeart/2005/8/layout/process3#1"/>
    <dgm:cxn modelId="{E61C5161-1D37-4985-98F0-43C5342FF9A9}" srcId="{6457695F-440E-4628-8B38-681756837A96}" destId="{A77FDA54-C063-42AA-B52C-CE79A3B33ABE}" srcOrd="1" destOrd="0" parTransId="{D1B3F1AF-67D8-474A-BC18-7C0B8D6ABDB0}" sibTransId="{4C6BB969-44B1-453C-87B7-C9ABAACAA10F}"/>
    <dgm:cxn modelId="{1DFFAA24-0D11-46E7-8697-41AB082A720D}" type="presOf" srcId="{A4F68272-B7A7-431B-B093-8C5FE4E56D79}" destId="{9EC4C8F9-D61B-4105-875D-AB34A5FF9818}" srcOrd="0" destOrd="6" presId="urn:microsoft.com/office/officeart/2005/8/layout/process3#1"/>
    <dgm:cxn modelId="{D8A5B05A-21BF-4E74-BEC4-562966C67F95}" srcId="{1F0B6819-7250-4975-9CB5-2D69CD20E953}" destId="{B5090293-1C91-4C54-862C-F60CC763AD85}" srcOrd="1" destOrd="0" parTransId="{31A70681-28F3-46E2-BAA2-82427C18723C}" sibTransId="{2E5ADB85-9C4D-4666-B03E-DAFEEF436FFA}"/>
    <dgm:cxn modelId="{457934FD-93E8-4D8F-9E9B-4838D40BE4BE}" srcId="{1F0B6819-7250-4975-9CB5-2D69CD20E953}" destId="{344E82EA-4527-40D5-A335-3BE186B70791}" srcOrd="4" destOrd="0" parTransId="{671D61DA-66CB-4AB3-AC1D-44CDFE6D1D77}" sibTransId="{264E22ED-135B-4204-9549-96FDC2994F1A}"/>
    <dgm:cxn modelId="{D937DBDA-5DED-40B7-B387-DC23D3F710CB}" type="presOf" srcId="{9E523D2F-08BD-469A-A4E0-F1AA84EF3269}" destId="{3E718F7F-1081-41FC-9AB4-4580A6BEA31C}" srcOrd="0" destOrd="1" presId="urn:microsoft.com/office/officeart/2005/8/layout/process3#1"/>
    <dgm:cxn modelId="{8BD5A1E2-7853-4AD6-AD49-871E017ECDD3}" srcId="{6457695F-440E-4628-8B38-681756837A96}" destId="{5351BAC1-5F2F-496F-A9B2-74D771D13741}" srcOrd="0" destOrd="0" parTransId="{0D3991F5-703A-4480-9587-EF4F292ACD6E}" sibTransId="{3EB2A985-5272-49AA-AD14-46DDCA45134B}"/>
    <dgm:cxn modelId="{6F5C3EF3-FED7-4C24-A67A-C3F94A58A054}" type="presParOf" srcId="{7243CAAF-2AEF-4641-9E2E-78FB09081D1B}" destId="{9B75A95B-E4A9-4AAF-9266-036CFF41D6FB}" srcOrd="0" destOrd="0" presId="urn:microsoft.com/office/officeart/2005/8/layout/process3#1"/>
    <dgm:cxn modelId="{402D5120-A687-4D29-A1B3-D9542BEC6832}" type="presParOf" srcId="{9B75A95B-E4A9-4AAF-9266-036CFF41D6FB}" destId="{8482C873-8A72-4B2D-B359-A2A36E09CC52}" srcOrd="0" destOrd="0" presId="urn:microsoft.com/office/officeart/2005/8/layout/process3#1"/>
    <dgm:cxn modelId="{FCCC7EA1-36C6-45F5-9603-95D388A467BF}" type="presParOf" srcId="{9B75A95B-E4A9-4AAF-9266-036CFF41D6FB}" destId="{E03051FD-B2E0-4E77-ACBF-5188CB530B02}" srcOrd="1" destOrd="0" presId="urn:microsoft.com/office/officeart/2005/8/layout/process3#1"/>
    <dgm:cxn modelId="{4F7B590F-1A16-45D6-BB7B-64774A9F37BE}" type="presParOf" srcId="{9B75A95B-E4A9-4AAF-9266-036CFF41D6FB}" destId="{9EC4C8F9-D61B-4105-875D-AB34A5FF9818}" srcOrd="2" destOrd="0" presId="urn:microsoft.com/office/officeart/2005/8/layout/process3#1"/>
    <dgm:cxn modelId="{B188EB41-1CDB-4124-934A-95736781578F}" type="presParOf" srcId="{7243CAAF-2AEF-4641-9E2E-78FB09081D1B}" destId="{B7C93A93-8A38-4D8D-BB12-953E660AEF65}" srcOrd="1" destOrd="0" presId="urn:microsoft.com/office/officeart/2005/8/layout/process3#1"/>
    <dgm:cxn modelId="{52E20503-D6FA-4519-8CDD-610E08B8A1BE}" type="presParOf" srcId="{B7C93A93-8A38-4D8D-BB12-953E660AEF65}" destId="{AB8A0673-99D4-4961-840B-0E69FAC0BE0A}" srcOrd="0" destOrd="0" presId="urn:microsoft.com/office/officeart/2005/8/layout/process3#1"/>
    <dgm:cxn modelId="{F06C6EC3-6F89-4011-915E-E7179D015E1A}" type="presParOf" srcId="{7243CAAF-2AEF-4641-9E2E-78FB09081D1B}" destId="{941B2B68-141C-43EB-8A93-F750F2AAEC35}" srcOrd="2" destOrd="0" presId="urn:microsoft.com/office/officeart/2005/8/layout/process3#1"/>
    <dgm:cxn modelId="{0E8771A8-16BC-4228-9065-09A447617498}" type="presParOf" srcId="{941B2B68-141C-43EB-8A93-F750F2AAEC35}" destId="{8CA17732-F9BC-49B7-A07B-D3DC71E3FE9D}" srcOrd="0" destOrd="0" presId="urn:microsoft.com/office/officeart/2005/8/layout/process3#1"/>
    <dgm:cxn modelId="{358D76D3-46D1-4F75-B79F-BC875AF053B8}" type="presParOf" srcId="{941B2B68-141C-43EB-8A93-F750F2AAEC35}" destId="{A22EF9E1-0BB6-47DF-8E14-C596F64D263D}" srcOrd="1" destOrd="0" presId="urn:microsoft.com/office/officeart/2005/8/layout/process3#1"/>
    <dgm:cxn modelId="{AE4A0CC2-3CDB-49A8-9807-D70369D7BE57}" type="presParOf" srcId="{941B2B68-141C-43EB-8A93-F750F2AAEC35}" destId="{6AFE9910-870E-4062-8F92-91C60DDCD466}" srcOrd="2" destOrd="0" presId="urn:microsoft.com/office/officeart/2005/8/layout/process3#1"/>
    <dgm:cxn modelId="{E5CA5FC9-154B-4821-84CC-9B59B4EA3722}" type="presParOf" srcId="{7243CAAF-2AEF-4641-9E2E-78FB09081D1B}" destId="{444E15AF-4EA1-4FEC-9F6D-5DDF89838152}" srcOrd="3" destOrd="0" presId="urn:microsoft.com/office/officeart/2005/8/layout/process3#1"/>
    <dgm:cxn modelId="{218AAA1F-2B1C-4C86-9758-820942E7D8F5}" type="presParOf" srcId="{444E15AF-4EA1-4FEC-9F6D-5DDF89838152}" destId="{E25776B5-4D8C-45C7-AE25-1666FCFD4EAA}" srcOrd="0" destOrd="0" presId="urn:microsoft.com/office/officeart/2005/8/layout/process3#1"/>
    <dgm:cxn modelId="{81ADA71B-A42C-47D2-AA01-AABCA5F4401D}" type="presParOf" srcId="{7243CAAF-2AEF-4641-9E2E-78FB09081D1B}" destId="{4930A3A8-49C3-4B48-A4EA-2136E5DCCC20}" srcOrd="4" destOrd="0" presId="urn:microsoft.com/office/officeart/2005/8/layout/process3#1"/>
    <dgm:cxn modelId="{E911BDC5-8984-4D2B-A143-A8C31B63F3CF}" type="presParOf" srcId="{4930A3A8-49C3-4B48-A4EA-2136E5DCCC20}" destId="{BB0FBA4F-91C3-4FE1-9972-12DD6DC3DAE7}" srcOrd="0" destOrd="0" presId="urn:microsoft.com/office/officeart/2005/8/layout/process3#1"/>
    <dgm:cxn modelId="{9EDB4954-9A22-40B3-A9D5-194F906B9694}" type="presParOf" srcId="{4930A3A8-49C3-4B48-A4EA-2136E5DCCC20}" destId="{41E533F6-9371-4CC7-B619-A560160E0820}" srcOrd="1" destOrd="0" presId="urn:microsoft.com/office/officeart/2005/8/layout/process3#1"/>
    <dgm:cxn modelId="{D50EEF94-9C9E-4F74-9A24-07F5DF2E7653}" type="presParOf" srcId="{4930A3A8-49C3-4B48-A4EA-2136E5DCCC20}" destId="{3E718F7F-1081-41FC-9AB4-4580A6BEA31C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AB627-5DE3-40E8-8DCE-BF538DEBA6D5}">
      <dsp:nvSpPr>
        <dsp:cNvPr id="0" name=""/>
        <dsp:cNvSpPr/>
      </dsp:nvSpPr>
      <dsp:spPr>
        <a:xfrm>
          <a:off x="3360655" y="2110661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5W2H</a:t>
          </a:r>
          <a:endParaRPr lang="zh-CN" altLang="en-US" sz="2700" kern="1200" dirty="0"/>
        </a:p>
      </dsp:txBody>
      <dsp:txXfrm>
        <a:off x="3566350" y="2316356"/>
        <a:ext cx="993181" cy="993181"/>
      </dsp:txXfrm>
    </dsp:sp>
    <dsp:sp modelId="{68B48453-8506-4A92-956C-9F60409043AE}">
      <dsp:nvSpPr>
        <dsp:cNvPr id="0" name=""/>
        <dsp:cNvSpPr/>
      </dsp:nvSpPr>
      <dsp:spPr>
        <a:xfrm rot="16200000">
          <a:off x="3711827" y="1743991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45385" y="1741992"/>
        <a:ext cx="35111" cy="35111"/>
      </dsp:txXfrm>
    </dsp:sp>
    <dsp:sp modelId="{E5E2D533-DC40-4B42-B457-5E16725A1365}">
      <dsp:nvSpPr>
        <dsp:cNvPr id="0" name=""/>
        <dsp:cNvSpPr/>
      </dsp:nvSpPr>
      <dsp:spPr>
        <a:xfrm>
          <a:off x="3360655" y="3862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What</a:t>
          </a:r>
          <a:endParaRPr lang="zh-CN" altLang="en-US" sz="2500" kern="1200" dirty="0"/>
        </a:p>
      </dsp:txBody>
      <dsp:txXfrm>
        <a:off x="3566350" y="209557"/>
        <a:ext cx="993181" cy="993181"/>
      </dsp:txXfrm>
    </dsp:sp>
    <dsp:sp modelId="{EB111D5B-A886-42AF-BEC0-54CF8F033EEE}">
      <dsp:nvSpPr>
        <dsp:cNvPr id="0" name=""/>
        <dsp:cNvSpPr/>
      </dsp:nvSpPr>
      <dsp:spPr>
        <a:xfrm rot="19285714">
          <a:off x="4535408" y="2140606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68966" y="2138607"/>
        <a:ext cx="35111" cy="35111"/>
      </dsp:txXfrm>
    </dsp:sp>
    <dsp:sp modelId="{0746537D-FA71-4D1C-9503-EF9E515239A3}">
      <dsp:nvSpPr>
        <dsp:cNvPr id="0" name=""/>
        <dsp:cNvSpPr/>
      </dsp:nvSpPr>
      <dsp:spPr>
        <a:xfrm>
          <a:off x="5007817" y="797093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Why</a:t>
          </a:r>
          <a:endParaRPr lang="zh-CN" altLang="en-US" sz="2500" kern="1200" dirty="0"/>
        </a:p>
      </dsp:txBody>
      <dsp:txXfrm>
        <a:off x="5213512" y="1002788"/>
        <a:ext cx="993181" cy="993181"/>
      </dsp:txXfrm>
    </dsp:sp>
    <dsp:sp modelId="{5013FEF3-BC11-4273-84AC-42B34ADF932C}">
      <dsp:nvSpPr>
        <dsp:cNvPr id="0" name=""/>
        <dsp:cNvSpPr/>
      </dsp:nvSpPr>
      <dsp:spPr>
        <a:xfrm rot="771429">
          <a:off x="4738816" y="3031794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2374" y="3029795"/>
        <a:ext cx="35111" cy="35111"/>
      </dsp:txXfrm>
    </dsp:sp>
    <dsp:sp modelId="{B39ACE04-DE63-425C-A7DD-1DB7D8E71DE1}">
      <dsp:nvSpPr>
        <dsp:cNvPr id="0" name=""/>
        <dsp:cNvSpPr/>
      </dsp:nvSpPr>
      <dsp:spPr>
        <a:xfrm>
          <a:off x="5414633" y="2579468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Where</a:t>
          </a:r>
          <a:endParaRPr lang="zh-CN" altLang="en-US" sz="2500" kern="1200" dirty="0"/>
        </a:p>
      </dsp:txBody>
      <dsp:txXfrm>
        <a:off x="5620328" y="2785163"/>
        <a:ext cx="993181" cy="993181"/>
      </dsp:txXfrm>
    </dsp:sp>
    <dsp:sp modelId="{8E345E83-370F-4264-AEBD-3EDC2BBBB66C}">
      <dsp:nvSpPr>
        <dsp:cNvPr id="0" name=""/>
        <dsp:cNvSpPr/>
      </dsp:nvSpPr>
      <dsp:spPr>
        <a:xfrm rot="3857143">
          <a:off x="4168880" y="3746470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02438" y="3744471"/>
        <a:ext cx="35111" cy="35111"/>
      </dsp:txXfrm>
    </dsp:sp>
    <dsp:sp modelId="{6AE09F4C-6F65-432C-B6E5-B378B731CB3C}">
      <dsp:nvSpPr>
        <dsp:cNvPr id="0" name=""/>
        <dsp:cNvSpPr/>
      </dsp:nvSpPr>
      <dsp:spPr>
        <a:xfrm>
          <a:off x="4274761" y="4008822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When</a:t>
          </a:r>
          <a:endParaRPr lang="zh-CN" altLang="en-US" sz="2500" kern="1200" dirty="0"/>
        </a:p>
      </dsp:txBody>
      <dsp:txXfrm>
        <a:off x="4480456" y="4214517"/>
        <a:ext cx="993181" cy="993181"/>
      </dsp:txXfrm>
    </dsp:sp>
    <dsp:sp modelId="{36C0FC89-A4AE-4C72-9FB4-7D82B649F0A1}">
      <dsp:nvSpPr>
        <dsp:cNvPr id="0" name=""/>
        <dsp:cNvSpPr/>
      </dsp:nvSpPr>
      <dsp:spPr>
        <a:xfrm rot="6942857">
          <a:off x="3254774" y="3746470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588332" y="3744471"/>
        <a:ext cx="35111" cy="35111"/>
      </dsp:txXfrm>
    </dsp:sp>
    <dsp:sp modelId="{1105C40F-2BC1-4997-9459-8A3F87E30B68}">
      <dsp:nvSpPr>
        <dsp:cNvPr id="0" name=""/>
        <dsp:cNvSpPr/>
      </dsp:nvSpPr>
      <dsp:spPr>
        <a:xfrm>
          <a:off x="2446549" y="4008822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Who</a:t>
          </a:r>
          <a:endParaRPr lang="zh-CN" altLang="en-US" sz="2500" kern="1200" dirty="0"/>
        </a:p>
      </dsp:txBody>
      <dsp:txXfrm>
        <a:off x="2652244" y="4214517"/>
        <a:ext cx="993181" cy="993181"/>
      </dsp:txXfrm>
    </dsp:sp>
    <dsp:sp modelId="{14D565A5-851F-4CAA-9BA6-E1124E124A24}">
      <dsp:nvSpPr>
        <dsp:cNvPr id="0" name=""/>
        <dsp:cNvSpPr/>
      </dsp:nvSpPr>
      <dsp:spPr>
        <a:xfrm rot="10028571">
          <a:off x="2684838" y="3031794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18397" y="3029795"/>
        <a:ext cx="35111" cy="35111"/>
      </dsp:txXfrm>
    </dsp:sp>
    <dsp:sp modelId="{2C0C3FE1-9330-4D03-88D1-CCC205DF1E8E}">
      <dsp:nvSpPr>
        <dsp:cNvPr id="0" name=""/>
        <dsp:cNvSpPr/>
      </dsp:nvSpPr>
      <dsp:spPr>
        <a:xfrm>
          <a:off x="1306678" y="2579468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How</a:t>
          </a:r>
          <a:endParaRPr lang="zh-CN" altLang="en-US" sz="2500" kern="1200" dirty="0"/>
        </a:p>
      </dsp:txBody>
      <dsp:txXfrm>
        <a:off x="1512373" y="2785163"/>
        <a:ext cx="993181" cy="993181"/>
      </dsp:txXfrm>
    </dsp:sp>
    <dsp:sp modelId="{049B9BDD-2F72-4A07-A0BD-A22F422B21AB}">
      <dsp:nvSpPr>
        <dsp:cNvPr id="0" name=""/>
        <dsp:cNvSpPr/>
      </dsp:nvSpPr>
      <dsp:spPr>
        <a:xfrm rot="13114286">
          <a:off x="2888246" y="2140606"/>
          <a:ext cx="7022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227" y="1555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221804" y="2138607"/>
        <a:ext cx="35111" cy="35111"/>
      </dsp:txXfrm>
    </dsp:sp>
    <dsp:sp modelId="{8863C32A-DBC7-488A-89BF-A9818B760E2E}">
      <dsp:nvSpPr>
        <dsp:cNvPr id="0" name=""/>
        <dsp:cNvSpPr/>
      </dsp:nvSpPr>
      <dsp:spPr>
        <a:xfrm>
          <a:off x="1713493" y="797093"/>
          <a:ext cx="1404571" cy="14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How Much</a:t>
          </a:r>
          <a:endParaRPr lang="zh-CN" altLang="en-US" sz="2500" kern="1200" dirty="0"/>
        </a:p>
      </dsp:txBody>
      <dsp:txXfrm>
        <a:off x="1919188" y="1002788"/>
        <a:ext cx="993181" cy="993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51FD-B2E0-4E77-ACBF-5188CB530B02}">
      <dsp:nvSpPr>
        <dsp:cNvPr id="0" name=""/>
        <dsp:cNvSpPr/>
      </dsp:nvSpPr>
      <dsp:spPr>
        <a:xfrm>
          <a:off x="5559" y="60527"/>
          <a:ext cx="2527755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识别风险</a:t>
          </a:r>
          <a:endParaRPr lang="zh-CN" altLang="en-US" sz="1600" kern="1200" dirty="0"/>
        </a:p>
      </dsp:txBody>
      <dsp:txXfrm>
        <a:off x="5559" y="60527"/>
        <a:ext cx="2527755" cy="460800"/>
      </dsp:txXfrm>
    </dsp:sp>
    <dsp:sp modelId="{9EC4C8F9-D61B-4105-875D-AB34A5FF9818}">
      <dsp:nvSpPr>
        <dsp:cNvPr id="0" name=""/>
        <dsp:cNvSpPr/>
      </dsp:nvSpPr>
      <dsp:spPr>
        <a:xfrm>
          <a:off x="478601" y="477669"/>
          <a:ext cx="2527755" cy="394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方法</a:t>
          </a:r>
          <a:endParaRPr lang="zh-CN" altLang="en-US" sz="1600" kern="1200" dirty="0"/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文档审查</a:t>
          </a:r>
          <a:endParaRPr lang="zh-CN" altLang="en-US" sz="1600" kern="1200" dirty="0"/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信息收集</a:t>
          </a:r>
          <a:endParaRPr lang="zh-CN" altLang="en-US" sz="1600" kern="1200" dirty="0"/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假设分析</a:t>
          </a:r>
          <a:endParaRPr lang="zh-CN" altLang="en-US" sz="1600" kern="1200" dirty="0"/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专家判断</a:t>
          </a:r>
          <a:endParaRPr lang="zh-CN" altLang="en-US" sz="1600" kern="1200" dirty="0"/>
        </a:p>
        <a:p>
          <a:pPr marL="342900" lvl="2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头脑风暴</a:t>
          </a:r>
          <a:endParaRPr lang="zh-CN" alt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风险登记</a:t>
          </a:r>
          <a:endParaRPr lang="zh-CN" altLang="en-US" sz="1600" kern="1200" dirty="0"/>
        </a:p>
      </dsp:txBody>
      <dsp:txXfrm>
        <a:off x="552636" y="551704"/>
        <a:ext cx="2379685" cy="3799330"/>
      </dsp:txXfrm>
    </dsp:sp>
    <dsp:sp modelId="{B7C93A93-8A38-4D8D-BB12-953E660AEF65}">
      <dsp:nvSpPr>
        <dsp:cNvPr id="0" name=""/>
        <dsp:cNvSpPr/>
      </dsp:nvSpPr>
      <dsp:spPr>
        <a:xfrm>
          <a:off x="2916512" y="-23741"/>
          <a:ext cx="812380" cy="629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916512" y="102126"/>
        <a:ext cx="623579" cy="377603"/>
      </dsp:txXfrm>
    </dsp:sp>
    <dsp:sp modelId="{A22EF9E1-0BB6-47DF-8E14-C596F64D263D}">
      <dsp:nvSpPr>
        <dsp:cNvPr id="0" name=""/>
        <dsp:cNvSpPr/>
      </dsp:nvSpPr>
      <dsp:spPr>
        <a:xfrm>
          <a:off x="4066108" y="60527"/>
          <a:ext cx="2527755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风险管理</a:t>
          </a:r>
          <a:endParaRPr lang="zh-CN" altLang="en-US" sz="1600" kern="1200" dirty="0"/>
        </a:p>
      </dsp:txBody>
      <dsp:txXfrm>
        <a:off x="4066108" y="60527"/>
        <a:ext cx="2527755" cy="460800"/>
      </dsp:txXfrm>
    </dsp:sp>
    <dsp:sp modelId="{6AFE9910-870E-4062-8F92-91C60DDCD466}">
      <dsp:nvSpPr>
        <dsp:cNvPr id="0" name=""/>
        <dsp:cNvSpPr/>
      </dsp:nvSpPr>
      <dsp:spPr>
        <a:xfrm>
          <a:off x="4583841" y="521327"/>
          <a:ext cx="2527755" cy="394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分析定性分析</a:t>
          </a:r>
          <a:endParaRPr lang="zh-CN" alt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分析概率和影响评估</a:t>
          </a:r>
          <a:endParaRPr lang="zh-CN" alt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风险分类</a:t>
          </a:r>
          <a:endParaRPr lang="zh-CN" alt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优先级</a:t>
          </a:r>
          <a:endParaRPr lang="zh-CN" alt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专家判断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分析定量分析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规划风险应对</a:t>
          </a:r>
          <a:endParaRPr lang="zh-CN" alt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规避</a:t>
          </a:r>
          <a:endParaRPr lang="zh-CN" alt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转移</a:t>
          </a:r>
          <a:endParaRPr lang="zh-CN" altLang="en-US" sz="1600" kern="1200" dirty="0" smtClean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减轻</a:t>
          </a:r>
          <a:endParaRPr lang="zh-CN" altLang="en-US" sz="1600" kern="1200" dirty="0" smtClean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接受</a:t>
          </a:r>
        </a:p>
      </dsp:txBody>
      <dsp:txXfrm>
        <a:off x="4657876" y="595362"/>
        <a:ext cx="2379685" cy="3799330"/>
      </dsp:txXfrm>
    </dsp:sp>
    <dsp:sp modelId="{444E15AF-4EA1-4FEC-9F6D-5DDF89838152}">
      <dsp:nvSpPr>
        <dsp:cNvPr id="0" name=""/>
        <dsp:cNvSpPr/>
      </dsp:nvSpPr>
      <dsp:spPr>
        <a:xfrm>
          <a:off x="6977062" y="-23741"/>
          <a:ext cx="812380" cy="629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977062" y="102126"/>
        <a:ext cx="623579" cy="377603"/>
      </dsp:txXfrm>
    </dsp:sp>
    <dsp:sp modelId="{41E533F6-9371-4CC7-B619-A560160E0820}">
      <dsp:nvSpPr>
        <dsp:cNvPr id="0" name=""/>
        <dsp:cNvSpPr/>
      </dsp:nvSpPr>
      <dsp:spPr>
        <a:xfrm>
          <a:off x="8126657" y="60527"/>
          <a:ext cx="2527755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监控风险</a:t>
          </a:r>
          <a:endParaRPr lang="zh-CN" altLang="en-US" sz="1600" kern="1200" dirty="0"/>
        </a:p>
      </dsp:txBody>
      <dsp:txXfrm>
        <a:off x="8126657" y="60527"/>
        <a:ext cx="2527755" cy="460800"/>
      </dsp:txXfrm>
    </dsp:sp>
    <dsp:sp modelId="{3E718F7F-1081-41FC-9AB4-4580A6BEA31C}">
      <dsp:nvSpPr>
        <dsp:cNvPr id="0" name=""/>
        <dsp:cNvSpPr/>
      </dsp:nvSpPr>
      <dsp:spPr>
        <a:xfrm>
          <a:off x="8644390" y="521327"/>
          <a:ext cx="2527755" cy="394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风险再评估</a:t>
          </a:r>
          <a:endParaRPr lang="zh-CN" alt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状态审查</a:t>
          </a:r>
          <a:endParaRPr lang="zh-CN" altLang="en-US" sz="1600" kern="1200" dirty="0"/>
        </a:p>
      </dsp:txBody>
      <dsp:txXfrm>
        <a:off x="8718425" y="595362"/>
        <a:ext cx="2379685" cy="379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#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1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4/18/2018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en-US" alt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90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zh-CN" altLang="en-US"/>
              <a:t>2018/4/18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933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5"/>
          <p:cNvSpPr/>
          <p:nvPr/>
        </p:nvSpPr>
        <p:spPr>
          <a:xfrm>
            <a:off x="0" y="4003271"/>
            <a:ext cx="12188825" cy="606052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0" y="2517454"/>
            <a:ext cx="12188825" cy="1199638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3603" y="2517453"/>
            <a:ext cx="9141619" cy="1200329"/>
          </a:xfrm>
        </p:spPr>
        <p:txBody>
          <a:bodyPr anchor="ctr" anchorCtr="0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1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94754" y="579870"/>
            <a:ext cx="457108" cy="539803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7982" y="551543"/>
            <a:ext cx="10512862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277509" y="785144"/>
            <a:ext cx="474353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Oval 5"/>
          <p:cNvSpPr/>
          <p:nvPr/>
        </p:nvSpPr>
        <p:spPr>
          <a:xfrm>
            <a:off x="2978100" y="236416"/>
            <a:ext cx="6232625" cy="6239029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52426" y="3279011"/>
            <a:ext cx="5683973" cy="978729"/>
          </a:xfrm>
        </p:spPr>
        <p:txBody>
          <a:bodyPr wrap="square"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52426" y="4340711"/>
            <a:ext cx="5683973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277509" y="785144"/>
            <a:ext cx="474353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3" y="1825625"/>
            <a:ext cx="5180251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>
          <a:xfrm>
            <a:off x="277509" y="710500"/>
            <a:ext cx="474353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290481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6444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4003271"/>
            <a:ext cx="12188825" cy="606052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0" y="2517454"/>
            <a:ext cx="12188825" cy="1199638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0071" y="2502678"/>
            <a:ext cx="9228682" cy="1200329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742129" y="4003675"/>
            <a:ext cx="3059903" cy="606425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6399070" y="4003675"/>
            <a:ext cx="3134497" cy="606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77509" y="785144"/>
            <a:ext cx="474353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326360" y="635855"/>
            <a:ext cx="425502" cy="502479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8" y="457200"/>
            <a:ext cx="4164115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2650" y="457200"/>
            <a:ext cx="6168793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68" y="2057400"/>
            <a:ext cx="4164115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2018/4/18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67717" y="365125"/>
            <a:ext cx="118312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9180487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7982" y="365125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AEDD337-9247-4CA8-9D41-893C9DCE2CA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8" y="6356350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8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365" y="2517140"/>
            <a:ext cx="9141460" cy="123317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ym typeface="+mn-ea"/>
              </a:rPr>
              <a:t>如何应用</a:t>
            </a:r>
            <a:r>
              <a:rPr lang="en-US" altLang="zh-CN" sz="4800" dirty="0" smtClean="0">
                <a:sym typeface="+mn-ea"/>
              </a:rPr>
              <a:t>HSF</a:t>
            </a:r>
            <a:r>
              <a:rPr lang="zh-CN" altLang="en-US" sz="4800" dirty="0" smtClean="0">
                <a:sym typeface="+mn-ea"/>
              </a:rPr>
              <a:t>开展项目工作</a:t>
            </a:r>
            <a:endParaRPr lang="zh-CN" altLang="en-US" sz="4800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386840" y="3862070"/>
            <a:ext cx="9141460" cy="88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计划管理</a:t>
            </a:r>
          </a:p>
          <a:p>
            <a:r>
              <a:rPr lang="zh-CN" altLang="en-US" sz="2000"/>
              <a:t>讲师：黄光亮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7019" y="1704559"/>
          <a:ext cx="11177705" cy="452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051FD-B2E0-4E77-ACBF-5188CB530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E03051FD-B2E0-4E77-ACBF-5188CB530B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C93A93-8A38-4D8D-BB12-953E660AE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7C93A93-8A38-4D8D-BB12-953E660AE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2EF9E1-0BB6-47DF-8E14-C596F64D2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A22EF9E1-0BB6-47DF-8E14-C596F64D2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E15AF-4EA1-4FEC-9F6D-5DDF89838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444E15AF-4EA1-4FEC-9F6D-5DDF898381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E533F6-9371-4CC7-B619-A560160E0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41E533F6-9371-4CC7-B619-A560160E0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C4C8F9-D61B-4105-875D-AB34A5FF9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9EC4C8F9-D61B-4105-875D-AB34A5FF98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FE9910-870E-4062-8F92-91C60DDCD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6AFE9910-870E-4062-8F92-91C60DDCD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718F7F-1081-41FC-9AB4-4580A6BEA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graphicEl>
                                              <a:dgm id="{3E718F7F-1081-41FC-9AB4-4580A6BEA3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55" y="176194"/>
            <a:ext cx="5580196" cy="6256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项目估算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你参与的项目是如何项目估算的，如果在项目中没有经历过项目估算</a:t>
            </a:r>
            <a:r>
              <a:rPr lang="zh-CN" altLang="en-US" dirty="0"/>
              <a:t>过程</a:t>
            </a:r>
            <a:r>
              <a:rPr lang="zh-CN" altLang="en-US" dirty="0" smtClean="0"/>
              <a:t>，你认为一个项目需要如何做估算，</a:t>
            </a:r>
            <a:r>
              <a:rPr lang="en-US" altLang="zh-CN" dirty="0"/>
              <a:t>4</a:t>
            </a:r>
            <a:r>
              <a:rPr lang="zh-CN" altLang="en-US" dirty="0"/>
              <a:t>个人一组讨论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/>
              <a:t>—</a:t>
            </a:r>
            <a:r>
              <a:rPr lang="zh-CN" altLang="en-US" dirty="0"/>
              <a:t>估算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870" y="1610360"/>
            <a:ext cx="6439535" cy="47872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/>
              <a:t>—</a:t>
            </a:r>
            <a:r>
              <a:rPr lang="zh-CN" altLang="en-US" dirty="0"/>
              <a:t>估算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3" y="1617124"/>
            <a:ext cx="6675286" cy="4704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估算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三点估算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点估算的概念来自计划评审技术</a:t>
            </a:r>
            <a:r>
              <a:rPr lang="en-US" altLang="zh-CN" dirty="0"/>
              <a:t>(Program Evaluation and Review Technique  PERT)</a:t>
            </a:r>
            <a:r>
              <a:rPr lang="zh-CN" altLang="en-US" dirty="0"/>
              <a:t>，在估算中考虑不确定性和风险，用以提高估算的准确性</a:t>
            </a:r>
            <a:endParaRPr lang="en-US" altLang="zh-CN" dirty="0"/>
          </a:p>
          <a:p>
            <a:pPr lvl="1"/>
            <a:r>
              <a:rPr lang="zh-CN" altLang="en-US" dirty="0"/>
              <a:t>三点估算法：采用乐观、悲观和最可能的三点工期估算法，并进行平均值、标准差值等有关计算来确定工期的方法。</a:t>
            </a:r>
            <a:endParaRPr lang="en-US" altLang="zh-CN" dirty="0"/>
          </a:p>
          <a:p>
            <a:pPr lvl="2"/>
            <a:r>
              <a:rPr lang="zh-CN" altLang="en-US" dirty="0"/>
              <a:t>工期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a+4b+c</a:t>
            </a:r>
            <a:r>
              <a:rPr lang="zh-CN" altLang="en-US" dirty="0"/>
              <a:t>）</a:t>
            </a:r>
            <a:r>
              <a:rPr lang="en-US" altLang="zh-CN" dirty="0"/>
              <a:t>/6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研究图片缩放技术乐观</a:t>
            </a:r>
            <a:r>
              <a:rPr lang="en-US" altLang="zh-CN" dirty="0"/>
              <a:t>4</a:t>
            </a:r>
            <a:r>
              <a:rPr lang="zh-CN" altLang="en-US" dirty="0"/>
              <a:t>天时间，悲观</a:t>
            </a:r>
            <a:r>
              <a:rPr lang="en-US" altLang="zh-CN" dirty="0"/>
              <a:t>7</a:t>
            </a:r>
            <a:r>
              <a:rPr lang="zh-CN" altLang="en-US" dirty="0"/>
              <a:t>天时间，最可能</a:t>
            </a:r>
            <a:r>
              <a:rPr lang="en-US" altLang="zh-CN" dirty="0"/>
              <a:t>5</a:t>
            </a:r>
            <a:r>
              <a:rPr lang="zh-CN" altLang="en-US" dirty="0"/>
              <a:t>天时间，预期工期？</a:t>
            </a:r>
            <a:endParaRPr lang="en-US" altLang="zh-CN" dirty="0"/>
          </a:p>
          <a:p>
            <a:pPr lvl="2"/>
            <a:r>
              <a:rPr lang="zh-CN" altLang="en-US" dirty="0"/>
              <a:t>预期工期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4+4</a:t>
            </a:r>
            <a:r>
              <a:rPr lang="zh-CN" altLang="en-US" dirty="0"/>
              <a:t>*</a:t>
            </a:r>
            <a:r>
              <a:rPr lang="en-US" altLang="zh-CN" dirty="0"/>
              <a:t>5+7</a:t>
            </a:r>
            <a:r>
              <a:rPr lang="zh-CN" altLang="en-US" dirty="0"/>
              <a:t>）</a:t>
            </a:r>
            <a:r>
              <a:rPr lang="en-US" altLang="zh-CN" dirty="0"/>
              <a:t>/6=5.17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专家判断法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85968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由项目经理组织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名团队成员对任务消耗的工期进行估算，并确定日程。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399" y="2493596"/>
            <a:ext cx="8923960" cy="36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/>
              <a:t>—</a:t>
            </a:r>
            <a:r>
              <a:rPr lang="zh-CN" altLang="en-US" dirty="0"/>
              <a:t>项目管理目标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太复杂了，为什么还要管理目标？不是有计划开干就可以了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项目管理目标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是项目的启明灯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跟踪控制项目的指标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项目管理目标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成本目标</a:t>
            </a:r>
            <a:r>
              <a:rPr lang="en-US" altLang="zh-CN" dirty="0" smtClean="0"/>
              <a:t>(CPI)</a:t>
            </a:r>
          </a:p>
          <a:p>
            <a:r>
              <a:rPr lang="zh-CN" altLang="en-US" dirty="0" smtClean="0"/>
              <a:t>进度目标</a:t>
            </a:r>
            <a:r>
              <a:rPr lang="en-US" altLang="zh-CN" dirty="0" smtClean="0"/>
              <a:t>(SPI)</a:t>
            </a:r>
          </a:p>
          <a:p>
            <a:r>
              <a:rPr lang="zh-CN" altLang="en-US" dirty="0" smtClean="0"/>
              <a:t>客户满意度目标</a:t>
            </a:r>
            <a:endParaRPr lang="en-US" altLang="zh-CN" dirty="0" smtClean="0"/>
          </a:p>
          <a:p>
            <a:r>
              <a:rPr lang="zh-CN" altLang="en-US" dirty="0" smtClean="0"/>
              <a:t>软件质量目标</a:t>
            </a:r>
            <a:endParaRPr lang="en-US" altLang="zh-CN" dirty="0" smtClean="0"/>
          </a:p>
          <a:p>
            <a:r>
              <a:rPr lang="zh-CN" altLang="en-US" dirty="0" smtClean="0"/>
              <a:t>费用目标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Cpi,SPI</a:t>
            </a:r>
            <a:r>
              <a:rPr lang="zh-CN" altLang="en-US" dirty="0" smtClean="0"/>
              <a:t>是何方神圣？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2" y="1772816"/>
            <a:ext cx="10392000" cy="469646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CPI,SPI</a:t>
            </a:r>
            <a:r>
              <a:rPr lang="zh-CN" altLang="en-US" dirty="0"/>
              <a:t>是</a:t>
            </a:r>
            <a:r>
              <a:rPr lang="zh-CN" altLang="en-US" dirty="0" smtClean="0"/>
              <a:t>挣</a:t>
            </a:r>
            <a:r>
              <a:rPr lang="zh-CN" altLang="en-US" dirty="0"/>
              <a:t>值</a:t>
            </a:r>
            <a:r>
              <a:rPr lang="zh-CN" altLang="en-US" dirty="0" smtClean="0"/>
              <a:t>分析的概念</a:t>
            </a:r>
            <a:endParaRPr lang="en-US" altLang="zh-CN" dirty="0" smtClean="0"/>
          </a:p>
          <a:p>
            <a:r>
              <a:rPr lang="zh-CN" altLang="en-US" dirty="0" smtClean="0"/>
              <a:t>挣</a:t>
            </a:r>
            <a:r>
              <a:rPr lang="zh-CN" altLang="en-US" dirty="0"/>
              <a:t>值法又称为赢得值法或偏差分析法。</a:t>
            </a:r>
            <a:r>
              <a:rPr lang="zh-CN" altLang="en-US" dirty="0" smtClean="0"/>
              <a:t>挣值</a:t>
            </a:r>
            <a:r>
              <a:rPr lang="zh-CN" altLang="en-US" dirty="0"/>
              <a:t>分析法是在工程项目实施中使用较多的一种方法，是对项目进度和费用进行综合控制的一种有效方法。</a:t>
            </a:r>
          </a:p>
          <a:p>
            <a:r>
              <a:rPr lang="zh-CN" altLang="en-US" dirty="0"/>
              <a:t>三个关键值  </a:t>
            </a:r>
            <a:r>
              <a:rPr lang="en-US" altLang="zh-CN" dirty="0"/>
              <a:t>PV</a:t>
            </a:r>
            <a:r>
              <a:rPr lang="zh-CN" altLang="en-US" dirty="0"/>
              <a:t>、</a:t>
            </a:r>
            <a:r>
              <a:rPr lang="en-US" altLang="zh-CN" dirty="0"/>
              <a:t>EV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</a:p>
          <a:p>
            <a:pPr lvl="1"/>
            <a:r>
              <a:rPr lang="en-US" altLang="zh-CN" dirty="0" err="1"/>
              <a:t>PV:Planed</a:t>
            </a:r>
            <a:r>
              <a:rPr lang="en-US" altLang="zh-CN" dirty="0"/>
              <a:t> Value(</a:t>
            </a:r>
            <a:r>
              <a:rPr lang="en-US" altLang="zh-CN" dirty="0" err="1"/>
              <a:t>BCWS,Budget</a:t>
            </a:r>
            <a:r>
              <a:rPr lang="en-US" altLang="zh-CN" dirty="0"/>
              <a:t> Cost of Work Scheduled,</a:t>
            </a:r>
            <a:r>
              <a:rPr lang="zh-CN" altLang="en-US" dirty="0"/>
              <a:t>完成计划工作量的预算值）</a:t>
            </a:r>
            <a:endParaRPr lang="en-US" altLang="zh-CN" dirty="0"/>
          </a:p>
          <a:p>
            <a:pPr lvl="1"/>
            <a:r>
              <a:rPr lang="en-US" altLang="zh-CN" dirty="0" err="1"/>
              <a:t>EV:Earned</a:t>
            </a:r>
            <a:r>
              <a:rPr lang="en-US" altLang="zh-CN" dirty="0"/>
              <a:t> Value(</a:t>
            </a:r>
            <a:r>
              <a:rPr lang="en-US" altLang="zh-CN" dirty="0" err="1"/>
              <a:t>BCWP,Budget</a:t>
            </a:r>
            <a:r>
              <a:rPr lang="en-US" altLang="zh-CN" dirty="0"/>
              <a:t> Cost of Work Performed,</a:t>
            </a:r>
            <a:r>
              <a:rPr lang="zh-CN" altLang="en-US" dirty="0"/>
              <a:t>实际完成工作量的预算值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AC:Actual</a:t>
            </a:r>
            <a:r>
              <a:rPr lang="en-US" altLang="zh-CN" dirty="0"/>
              <a:t> Cost(</a:t>
            </a:r>
            <a:r>
              <a:rPr lang="en-US" altLang="zh-CN" dirty="0" err="1"/>
              <a:t>ACWP,Actual</a:t>
            </a:r>
            <a:r>
              <a:rPr lang="en-US" altLang="zh-CN" dirty="0"/>
              <a:t> Cost of Work Performed,</a:t>
            </a:r>
            <a:r>
              <a:rPr lang="zh-CN" altLang="en-US" dirty="0"/>
              <a:t>实际支出成本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610891" y="631495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挣值分析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626" y="1538782"/>
            <a:ext cx="8232739" cy="8429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sz="1400" dirty="0"/>
              <a:t>案例：一个项目的工期为</a:t>
            </a:r>
            <a:r>
              <a:rPr lang="en-US" altLang="zh-CN" sz="1400" dirty="0"/>
              <a:t>100</a:t>
            </a:r>
            <a:r>
              <a:rPr lang="zh-CN" altLang="en-US" sz="1400" dirty="0"/>
              <a:t>天，工作总量为</a:t>
            </a:r>
            <a:r>
              <a:rPr lang="en-US" altLang="zh-CN" sz="1400" dirty="0"/>
              <a:t>100%</a:t>
            </a:r>
            <a:r>
              <a:rPr lang="zh-CN" altLang="en-US" sz="1400" dirty="0"/>
              <a:t>，项目完工总预算为</a:t>
            </a:r>
            <a:r>
              <a:rPr lang="en-US" altLang="zh-CN" sz="1400" dirty="0"/>
              <a:t>100</a:t>
            </a:r>
            <a:r>
              <a:rPr lang="zh-CN" altLang="en-US" sz="1400" dirty="0"/>
              <a:t>万元。项目进行到</a:t>
            </a:r>
            <a:r>
              <a:rPr lang="en-US" altLang="zh-CN" sz="1400" dirty="0"/>
              <a:t>50</a:t>
            </a:r>
            <a:r>
              <a:rPr lang="zh-CN" altLang="en-US" sz="1400" dirty="0"/>
              <a:t>天，按照计划工程应该完成</a:t>
            </a:r>
            <a:r>
              <a:rPr lang="en-US" altLang="zh-CN" sz="1400" dirty="0"/>
              <a:t>50%</a:t>
            </a:r>
            <a:r>
              <a:rPr lang="zh-CN" altLang="en-US" sz="1400" dirty="0"/>
              <a:t>，成本支出应该为</a:t>
            </a:r>
            <a:r>
              <a:rPr lang="en-US" altLang="zh-CN" sz="1400" dirty="0"/>
              <a:t>50</a:t>
            </a:r>
            <a:r>
              <a:rPr lang="zh-CN" altLang="en-US" sz="1400" dirty="0"/>
              <a:t>万元。可是绩效考察数据表明：在第</a:t>
            </a:r>
            <a:r>
              <a:rPr lang="en-US" altLang="zh-CN" sz="1400" dirty="0"/>
              <a:t>50</a:t>
            </a:r>
            <a:r>
              <a:rPr lang="zh-CN" altLang="en-US" sz="1400" dirty="0"/>
              <a:t>天时，成本支出是</a:t>
            </a:r>
            <a:r>
              <a:rPr lang="en-US" altLang="zh-CN" sz="1400" dirty="0"/>
              <a:t>60</a:t>
            </a:r>
            <a:r>
              <a:rPr lang="zh-CN" altLang="en-US" sz="1400" dirty="0"/>
              <a:t>万元，而工作只完成了</a:t>
            </a:r>
            <a:r>
              <a:rPr lang="en-US" altLang="zh-CN" sz="1400" dirty="0"/>
              <a:t>30%</a:t>
            </a:r>
            <a:endParaRPr lang="zh-CN" altLang="en-US" sz="1400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110831" y="3637449"/>
            <a:ext cx="60877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120877" y="4240193"/>
            <a:ext cx="60877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3151014" y="4873074"/>
            <a:ext cx="60877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82332" y="3496810"/>
            <a:ext cx="800011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费用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6878" y="4109600"/>
            <a:ext cx="80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工作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2516" y="4772618"/>
            <a:ext cx="800011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工期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6285281" y="3647495"/>
            <a:ext cx="10045" cy="126576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9255" y="4963488"/>
            <a:ext cx="1139759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第</a:t>
            </a:r>
            <a:r>
              <a:rPr lang="en-US" altLang="zh-CN" sz="2400" dirty="0"/>
              <a:t>50</a:t>
            </a:r>
            <a:r>
              <a:rPr lang="zh-CN" altLang="en-US" sz="2400" dirty="0"/>
              <a:t>天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4748284" y="3627404"/>
            <a:ext cx="0" cy="60274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20702" y="4300469"/>
            <a:ext cx="2609330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实际完成工作</a:t>
            </a:r>
            <a:r>
              <a:rPr lang="en-US" altLang="zh-CN" sz="2400" dirty="0"/>
              <a:t>30%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43568" y="3486763"/>
            <a:ext cx="1001936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100</a:t>
            </a:r>
            <a:r>
              <a:rPr lang="zh-CN" altLang="en-US" sz="2400" dirty="0"/>
              <a:t>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53613" y="4099553"/>
            <a:ext cx="103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100%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83752" y="4762572"/>
            <a:ext cx="1001936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100</a:t>
            </a:r>
            <a:r>
              <a:rPr lang="zh-CN" altLang="en-US" sz="2400" dirty="0"/>
              <a:t>天</a:t>
            </a:r>
          </a:p>
        </p:txBody>
      </p:sp>
      <p:sp>
        <p:nvSpPr>
          <p:cNvPr id="21" name="右大括号 20"/>
          <p:cNvSpPr/>
          <p:nvPr/>
        </p:nvSpPr>
        <p:spPr bwMode="auto">
          <a:xfrm rot="16200000">
            <a:off x="4648325" y="1407804"/>
            <a:ext cx="663019" cy="3715926"/>
          </a:xfrm>
          <a:prstGeom prst="rightBrace">
            <a:avLst>
              <a:gd name="adj1" fmla="val 8333"/>
              <a:gd name="adj2" fmla="val 48616"/>
            </a:avLst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t" anchorCtr="0" compatLnSpc="1"/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1206" y="2472411"/>
            <a:ext cx="1495532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</a:rPr>
              <a:t>AC=60</a:t>
            </a:r>
            <a:r>
              <a:rPr lang="zh-CN" altLang="en-US" sz="2400" dirty="0">
                <a:solidFill>
                  <a:srgbClr val="00B0F0"/>
                </a:solidFill>
              </a:rPr>
              <a:t>万</a:t>
            </a:r>
          </a:p>
        </p:txBody>
      </p:sp>
      <p:sp>
        <p:nvSpPr>
          <p:cNvPr id="23" name="右大括号 22"/>
          <p:cNvSpPr/>
          <p:nvPr/>
        </p:nvSpPr>
        <p:spPr bwMode="auto">
          <a:xfrm rot="16200000">
            <a:off x="4542850" y="1905053"/>
            <a:ext cx="341550" cy="3183504"/>
          </a:xfrm>
          <a:prstGeom prst="rightBrace">
            <a:avLst>
              <a:gd name="adj1" fmla="val 8333"/>
              <a:gd name="adj2" fmla="val 48616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t" anchorCtr="0" compatLnSpc="1"/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右大括号 23"/>
          <p:cNvSpPr/>
          <p:nvPr/>
        </p:nvSpPr>
        <p:spPr bwMode="auto">
          <a:xfrm rot="5400000">
            <a:off x="3754253" y="2984974"/>
            <a:ext cx="341557" cy="1626413"/>
          </a:xfrm>
          <a:prstGeom prst="rightBrace">
            <a:avLst>
              <a:gd name="adj1" fmla="val 8333"/>
              <a:gd name="adj2" fmla="val 4861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t" anchorCtr="0" compatLnSpc="1"/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8781" y="3888605"/>
            <a:ext cx="1399377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EV=30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万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0180" y="2743391"/>
            <a:ext cx="1417007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PV=50</a:t>
            </a:r>
            <a:r>
              <a:rPr lang="zh-CN" altLang="en-US" sz="2400" dirty="0">
                <a:solidFill>
                  <a:srgbClr val="00B050"/>
                </a:solidFill>
              </a:rPr>
              <a:t>万</a:t>
            </a:r>
          </a:p>
        </p:txBody>
      </p:sp>
      <p:cxnSp>
        <p:nvCxnSpPr>
          <p:cNvPr id="28" name="直接连接符 27"/>
          <p:cNvCxnSpPr>
            <a:endCxn id="26" idx="2"/>
          </p:cNvCxnSpPr>
          <p:nvPr/>
        </p:nvCxnSpPr>
        <p:spPr bwMode="auto">
          <a:xfrm flipH="1" flipV="1">
            <a:off x="3878684" y="3204807"/>
            <a:ext cx="642829" cy="27191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22" y="21669"/>
            <a:ext cx="10394174" cy="1151665"/>
          </a:xfrm>
        </p:spPr>
        <p:txBody>
          <a:bodyPr/>
          <a:lstStyle/>
          <a:p>
            <a:r>
              <a:rPr lang="zh-CN" altLang="en-US" dirty="0" smtClean="0"/>
              <a:t>偏差与绩效指数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947" y="4358752"/>
            <a:ext cx="3922212" cy="124811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成本偏差</a:t>
            </a:r>
            <a:r>
              <a:rPr lang="en-US" altLang="zh-CN" dirty="0" smtClean="0"/>
              <a:t>CV=EV-AC=30-60=-30</a:t>
            </a:r>
          </a:p>
          <a:p>
            <a:r>
              <a:rPr lang="zh-CN" altLang="en-US" dirty="0" smtClean="0"/>
              <a:t>成本指数</a:t>
            </a:r>
            <a:r>
              <a:rPr lang="en-US" altLang="zh-CN" dirty="0" smtClean="0"/>
              <a:t>CPI=EV/AC=30/60=50%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idx="4294967295"/>
          </p:nvPr>
        </p:nvSpPr>
        <p:spPr>
          <a:xfrm>
            <a:off x="8265546" y="3887668"/>
            <a:ext cx="3923278" cy="170611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进度偏差</a:t>
            </a:r>
            <a:r>
              <a:rPr lang="en-US" altLang="zh-CN" dirty="0" smtClean="0"/>
              <a:t>SV=EV-PV=30-50=-20</a:t>
            </a:r>
          </a:p>
          <a:p>
            <a:r>
              <a:rPr lang="zh-CN" altLang="en-US" dirty="0" smtClean="0"/>
              <a:t>进度</a:t>
            </a:r>
            <a:r>
              <a:rPr lang="zh-CN" altLang="en-US" dirty="0"/>
              <a:t>指数</a:t>
            </a:r>
            <a:r>
              <a:rPr lang="en-US" altLang="zh-CN" dirty="0" smtClean="0"/>
              <a:t>SPI=EV/PV=30/50=60</a:t>
            </a:r>
            <a:r>
              <a:rPr lang="en-US" altLang="zh-CN" dirty="0" smtClean="0"/>
              <a:t>%</a:t>
            </a: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110831" y="2154475"/>
            <a:ext cx="60877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3120877" y="2757219"/>
            <a:ext cx="60877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151014" y="3390100"/>
            <a:ext cx="60877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2332" y="2013836"/>
            <a:ext cx="800011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费用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2376" y="2626626"/>
            <a:ext cx="843844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工作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2516" y="3289645"/>
            <a:ext cx="800011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工期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6285281" y="2164522"/>
            <a:ext cx="10045" cy="126576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9255" y="3480514"/>
            <a:ext cx="1139759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第</a:t>
            </a:r>
            <a:r>
              <a:rPr lang="en-US" altLang="zh-CN" sz="2400" dirty="0"/>
              <a:t>50</a:t>
            </a:r>
            <a:r>
              <a:rPr lang="zh-CN" altLang="en-US" sz="2400" dirty="0"/>
              <a:t>天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4748284" y="2144431"/>
            <a:ext cx="0" cy="60274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0702" y="2817496"/>
            <a:ext cx="2609330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实际完成工作</a:t>
            </a:r>
            <a:r>
              <a:rPr lang="en-US" altLang="zh-CN" sz="2400" dirty="0"/>
              <a:t>30%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3568" y="2003790"/>
            <a:ext cx="1001936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100</a:t>
            </a:r>
            <a:r>
              <a:rPr lang="zh-CN" altLang="en-US" sz="2400" dirty="0"/>
              <a:t>万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3613" y="2616579"/>
            <a:ext cx="780469" cy="83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100%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3752" y="3279598"/>
            <a:ext cx="1001936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100</a:t>
            </a:r>
            <a:r>
              <a:rPr lang="zh-CN" altLang="en-US" sz="2400" dirty="0"/>
              <a:t>天</a:t>
            </a:r>
          </a:p>
        </p:txBody>
      </p:sp>
      <p:sp>
        <p:nvSpPr>
          <p:cNvPr id="17" name="右大括号 16"/>
          <p:cNvSpPr/>
          <p:nvPr/>
        </p:nvSpPr>
        <p:spPr bwMode="auto">
          <a:xfrm rot="16200000">
            <a:off x="4648325" y="-75170"/>
            <a:ext cx="663019" cy="3715926"/>
          </a:xfrm>
          <a:prstGeom prst="rightBrace">
            <a:avLst>
              <a:gd name="adj1" fmla="val 8333"/>
              <a:gd name="adj2" fmla="val 48616"/>
            </a:avLst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t" anchorCtr="0" compatLnSpc="1"/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1691" y="1040238"/>
            <a:ext cx="1495532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F0"/>
                </a:solidFill>
              </a:rPr>
              <a:t>AC=60</a:t>
            </a:r>
            <a:r>
              <a:rPr lang="zh-CN" altLang="en-US" sz="2400" dirty="0">
                <a:solidFill>
                  <a:srgbClr val="00B0F0"/>
                </a:solidFill>
              </a:rPr>
              <a:t>万</a:t>
            </a:r>
          </a:p>
        </p:txBody>
      </p:sp>
      <p:sp>
        <p:nvSpPr>
          <p:cNvPr id="19" name="右大括号 18"/>
          <p:cNvSpPr/>
          <p:nvPr/>
        </p:nvSpPr>
        <p:spPr bwMode="auto">
          <a:xfrm rot="16200000">
            <a:off x="4542850" y="422080"/>
            <a:ext cx="341550" cy="3183504"/>
          </a:xfrm>
          <a:prstGeom prst="rightBrace">
            <a:avLst>
              <a:gd name="adj1" fmla="val 8333"/>
              <a:gd name="adj2" fmla="val 48616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t" anchorCtr="0" compatLnSpc="1"/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右大括号 19"/>
          <p:cNvSpPr/>
          <p:nvPr/>
        </p:nvSpPr>
        <p:spPr bwMode="auto">
          <a:xfrm rot="5400000">
            <a:off x="3754253" y="1502001"/>
            <a:ext cx="341557" cy="1626413"/>
          </a:xfrm>
          <a:prstGeom prst="rightBrace">
            <a:avLst>
              <a:gd name="adj1" fmla="val 8333"/>
              <a:gd name="adj2" fmla="val 4861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t" anchorCtr="0" compatLnSpc="1"/>
          <a:lstStyle/>
          <a:p>
            <a:pPr algn="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8781" y="2413886"/>
            <a:ext cx="1399377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EV=30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万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2880" y="1260417"/>
            <a:ext cx="1417007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</a:rPr>
              <a:t>PV=50</a:t>
            </a:r>
            <a:r>
              <a:rPr lang="zh-CN" altLang="en-US" sz="2400" dirty="0">
                <a:solidFill>
                  <a:srgbClr val="00B050"/>
                </a:solidFill>
              </a:rPr>
              <a:t>万</a:t>
            </a:r>
          </a:p>
        </p:txBody>
      </p:sp>
      <p:cxnSp>
        <p:nvCxnSpPr>
          <p:cNvPr id="23" name="直接连接符 22"/>
          <p:cNvCxnSpPr>
            <a:endCxn id="22" idx="2"/>
          </p:cNvCxnSpPr>
          <p:nvPr/>
        </p:nvCxnSpPr>
        <p:spPr bwMode="auto">
          <a:xfrm flipH="1" flipV="1">
            <a:off x="3891384" y="1721834"/>
            <a:ext cx="642829" cy="27191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项目成本管理目标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01462" y="1838180"/>
          <a:ext cx="9738365" cy="2581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3338868"/>
                <a:gridCol w="3338868"/>
                <a:gridCol w="3060629"/>
              </a:tblGrid>
              <a:tr h="4252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指标名称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上限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下限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1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总体</a:t>
                      </a:r>
                      <a:r>
                        <a:rPr lang="en-US" sz="2400" dirty="0">
                          <a:effectLst/>
                        </a:rPr>
                        <a:t>CPI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1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需求过程的</a:t>
                      </a:r>
                      <a:r>
                        <a:rPr lang="en-US" sz="2400" dirty="0">
                          <a:effectLst/>
                        </a:rPr>
                        <a:t>CPI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1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设计过程的</a:t>
                      </a:r>
                      <a:r>
                        <a:rPr lang="en-US" sz="2400" dirty="0">
                          <a:effectLst/>
                        </a:rPr>
                        <a:t>CPI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1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编码过程的</a:t>
                      </a:r>
                      <a:r>
                        <a:rPr lang="en-US" sz="2400">
                          <a:effectLst/>
                        </a:rPr>
                        <a:t>CPI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1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测试过程的</a:t>
                      </a:r>
                      <a:r>
                        <a:rPr lang="en-US" sz="2400">
                          <a:effectLst/>
                        </a:rPr>
                        <a:t>CPI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082" y="4678036"/>
          <a:ext cx="9715352" cy="731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857676"/>
                <a:gridCol w="4857676"/>
              </a:tblGrid>
              <a:tr h="3656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指标名称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上限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>
                    <a:solidFill>
                      <a:schemeClr val="accent3"/>
                    </a:solidFill>
                  </a:tcPr>
                </a:tc>
              </a:tr>
              <a:tr h="3656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总人工成本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sp>
        <p:nvSpPr>
          <p:cNvPr id="6" name="矩形标注 5"/>
          <p:cNvSpPr/>
          <p:nvPr/>
        </p:nvSpPr>
        <p:spPr>
          <a:xfrm>
            <a:off x="8989258" y="919536"/>
            <a:ext cx="1701357" cy="685621"/>
          </a:xfrm>
          <a:prstGeom prst="wedgeRectCallout">
            <a:avLst>
              <a:gd name="adj1" fmla="val -49191"/>
              <a:gd name="adj2" fmla="val 110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大项目监控目标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8989258" y="3924172"/>
            <a:ext cx="1701357" cy="685621"/>
          </a:xfrm>
          <a:prstGeom prst="wedgeRectCallout">
            <a:avLst>
              <a:gd name="adj1" fmla="val -49191"/>
              <a:gd name="adj2" fmla="val 110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小项目监控目标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项目进度管理目标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47502" y="1973641"/>
          <a:ext cx="9843112" cy="9728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3192360"/>
                <a:gridCol w="2926331"/>
                <a:gridCol w="3724421"/>
              </a:tblGrid>
              <a:tr h="486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指标名称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上限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下限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86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SPI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60994" y="3451536"/>
          <a:ext cx="9740744" cy="17423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3159160"/>
                <a:gridCol w="6581584"/>
              </a:tblGrid>
              <a:tr h="435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关键节点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目标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5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需求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延迟不超过</a:t>
                      </a:r>
                      <a:r>
                        <a:rPr lang="en-US" sz="2400">
                          <a:effectLst/>
                        </a:rPr>
                        <a:t>n</a:t>
                      </a:r>
                      <a:r>
                        <a:rPr lang="zh-CN" sz="2400">
                          <a:effectLst/>
                        </a:rPr>
                        <a:t>天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5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设计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延迟不超过</a:t>
                      </a:r>
                      <a:r>
                        <a:rPr lang="en-US" sz="2400" dirty="0">
                          <a:effectLst/>
                        </a:rPr>
                        <a:t>n</a:t>
                      </a:r>
                      <a:r>
                        <a:rPr lang="zh-CN" sz="2400" dirty="0">
                          <a:effectLst/>
                        </a:rPr>
                        <a:t>天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4355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</a:t>
                      </a:r>
                      <a:r>
                        <a:rPr lang="zh-CN" sz="2400">
                          <a:effectLst/>
                        </a:rPr>
                        <a:t>版本</a:t>
                      </a:r>
                      <a:r>
                        <a:rPr lang="en-US" sz="2400">
                          <a:effectLst/>
                        </a:rPr>
                        <a:t>]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延迟不超过</a:t>
                      </a:r>
                      <a:r>
                        <a:rPr lang="en-US" sz="2400" dirty="0">
                          <a:effectLst/>
                        </a:rPr>
                        <a:t>n</a:t>
                      </a:r>
                      <a:r>
                        <a:rPr lang="zh-CN" sz="2400" dirty="0">
                          <a:effectLst/>
                        </a:rPr>
                        <a:t>天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sp>
        <p:nvSpPr>
          <p:cNvPr id="6" name="矩形标注 5"/>
          <p:cNvSpPr/>
          <p:nvPr/>
        </p:nvSpPr>
        <p:spPr>
          <a:xfrm>
            <a:off x="8989258" y="919536"/>
            <a:ext cx="1701357" cy="685621"/>
          </a:xfrm>
          <a:prstGeom prst="wedgeRectCallout">
            <a:avLst>
              <a:gd name="adj1" fmla="val -49191"/>
              <a:gd name="adj2" fmla="val 110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大项目监控目标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8989258" y="3111584"/>
            <a:ext cx="1701357" cy="685621"/>
          </a:xfrm>
          <a:prstGeom prst="wedgeRectCallout">
            <a:avLst>
              <a:gd name="adj1" fmla="val -49191"/>
              <a:gd name="adj2" fmla="val 110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小项目监控目标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621" y="1838180"/>
          <a:ext cx="10258927" cy="369999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4748563"/>
                <a:gridCol w="5510364"/>
              </a:tblGrid>
              <a:tr h="541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指标名称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指标值大于或等于的值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896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客户满意度（工作态度）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812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客户满意度（解决问题能力）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1083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客户满意度（客户总体满意度）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656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sp>
        <p:nvSpPr>
          <p:cNvPr id="5" name="标题 1"/>
          <p:cNvSpPr txBox="1"/>
          <p:nvPr/>
        </p:nvSpPr>
        <p:spPr>
          <a:xfrm>
            <a:off x="672925" y="496064"/>
            <a:ext cx="10394174" cy="1151665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/>
              <a:t>客户满意度目标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软件质量目标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79243" y="1931743"/>
          <a:ext cx="9582830" cy="21955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4174040"/>
                <a:gridCol w="2837788"/>
                <a:gridCol w="2571002"/>
              </a:tblGrid>
              <a:tr h="3136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指标名称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小于或等于的值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版本名称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13653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重复缺陷统计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136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136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13653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修改缺陷后引发新缺陷统计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136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136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3691" y="4597096"/>
          <a:ext cx="9626474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{1E171933-4619-4E11-9A3F-F7608DF75F80}</a:tableStyleId>
              </a:tblPr>
              <a:tblGrid>
                <a:gridCol w="4278433"/>
                <a:gridCol w="5348041"/>
              </a:tblGrid>
              <a:tr h="304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客户反馈缺陷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指标值小于或等于的值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>
                    <a:solidFill>
                      <a:schemeClr val="accent3"/>
                    </a:solidFill>
                  </a:tcPr>
                </a:tc>
              </a:tr>
              <a:tr h="304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致命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04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严重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04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一般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304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轻微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费用控制目标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7191" y="2413265"/>
          <a:ext cx="9916120" cy="18537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4958060"/>
                <a:gridCol w="4958060"/>
              </a:tblGrid>
              <a:tr h="926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指标名称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上限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  <a:tr h="926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总费用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dirty="0"/>
              <a:t>不为明天做准备的人永远不会有未来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772816"/>
            <a:ext cx="9021625" cy="4500243"/>
          </a:xfrm>
        </p:spPr>
        <p:txBody>
          <a:bodyPr>
            <a:normAutofit/>
          </a:bodyPr>
          <a:lstStyle/>
          <a:p>
            <a:r>
              <a:rPr lang="zh-CN" altLang="en-US" dirty="0"/>
              <a:t>明确谁是我们的客户？</a:t>
            </a:r>
            <a:endParaRPr lang="en-US" altLang="zh-CN" dirty="0"/>
          </a:p>
          <a:p>
            <a:r>
              <a:rPr lang="zh-CN" altLang="en-US" dirty="0"/>
              <a:t>目标范围是什么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客户的需要是什么？</a:t>
            </a:r>
            <a:endParaRPr lang="en-US" altLang="zh-CN" dirty="0"/>
          </a:p>
          <a:p>
            <a:r>
              <a:rPr lang="zh-CN" altLang="en-US" dirty="0"/>
              <a:t>有一些什么限制条件？</a:t>
            </a:r>
            <a:endParaRPr lang="en-US" altLang="zh-CN" dirty="0"/>
          </a:p>
          <a:p>
            <a:r>
              <a:rPr lang="zh-CN" altLang="en-US" dirty="0"/>
              <a:t>费用限额是多少？</a:t>
            </a:r>
            <a:endParaRPr lang="en-US" altLang="zh-CN" dirty="0"/>
          </a:p>
          <a:p>
            <a:r>
              <a:rPr lang="zh-CN" altLang="en-US" dirty="0"/>
              <a:t>项目工期是多长？</a:t>
            </a:r>
            <a:endParaRPr lang="en-US" altLang="zh-CN" dirty="0"/>
          </a:p>
          <a:p>
            <a:r>
              <a:rPr lang="zh-CN" altLang="en-US" dirty="0"/>
              <a:t>我们现在处在什么位置？</a:t>
            </a:r>
            <a:endParaRPr lang="en-US" altLang="zh-CN" dirty="0"/>
          </a:p>
          <a:p>
            <a:r>
              <a:rPr lang="zh-CN" altLang="en-US" dirty="0"/>
              <a:t>我们应该在什么地方结束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管理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063" y="2063752"/>
            <a:ext cx="9782559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需求：明确项目目标、范围、需求</a:t>
            </a:r>
            <a:endParaRPr lang="en-US" altLang="zh-CN" dirty="0" smtClean="0"/>
          </a:p>
          <a:p>
            <a:r>
              <a:rPr lang="zh-CN" altLang="en-US" dirty="0" smtClean="0"/>
              <a:t>管理计划：为实现上述目标而制定行动方案的一系列活动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完成什么？如何</a:t>
            </a:r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zh-CN" altLang="en-US" b="1" dirty="0" smtClean="0">
                <a:solidFill>
                  <a:srgbClr val="FF0000"/>
                </a:solidFill>
              </a:rPr>
              <a:t>？由</a:t>
            </a:r>
            <a:r>
              <a:rPr lang="zh-CN" altLang="en-US" b="1" dirty="0">
                <a:solidFill>
                  <a:srgbClr val="FF0000"/>
                </a:solidFill>
              </a:rPr>
              <a:t>谁去完成</a:t>
            </a:r>
            <a:r>
              <a:rPr lang="zh-CN" altLang="en-US" b="1" dirty="0" smtClean="0">
                <a:solidFill>
                  <a:srgbClr val="FF0000"/>
                </a:solidFill>
              </a:rPr>
              <a:t>？需要</a:t>
            </a:r>
            <a:r>
              <a:rPr lang="zh-CN" altLang="en-US" b="1" dirty="0">
                <a:solidFill>
                  <a:srgbClr val="FF0000"/>
                </a:solidFill>
              </a:rPr>
              <a:t>什么及多少资源？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42594" y="1524496"/>
            <a:ext cx="1871176" cy="649119"/>
          </a:xfrm>
          <a:prstGeom prst="flowChartInputOutp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>
                <a:latin typeface="仿宋_GB2312" pitchFamily="49" charset="-122"/>
                <a:ea typeface="仿宋_GB2312" pitchFamily="49" charset="-122"/>
              </a:rPr>
              <a:t>项目成本估算</a:t>
            </a:r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43802" y="2852888"/>
            <a:ext cx="1655331" cy="791956"/>
          </a:xfrm>
          <a:prstGeom prst="flowChartDocument">
            <a:avLst/>
          </a:prstGeom>
          <a:solidFill>
            <a:srgbClr val="5570E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开发计划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191090" y="1629244"/>
            <a:ext cx="1583912" cy="720537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>
                <a:latin typeface="仿宋_GB2312" pitchFamily="49" charset="-122"/>
                <a:ea typeface="仿宋_GB2312" pitchFamily="49" charset="-122"/>
              </a:rPr>
              <a:t>测试计划</a:t>
            </a:r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91090" y="2852889"/>
            <a:ext cx="1583912" cy="720537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《SCM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计划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64096" y="3933694"/>
            <a:ext cx="1583912" cy="720537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《SQA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计划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936246" y="4149538"/>
            <a:ext cx="1799756" cy="720537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风险管理计划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080671" y="2924307"/>
            <a:ext cx="1583912" cy="720537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采购计划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664583" y="3068732"/>
            <a:ext cx="1079219" cy="287262"/>
          </a:xfrm>
          <a:prstGeom prst="leftRightArrow">
            <a:avLst>
              <a:gd name="adj1" fmla="val 50000"/>
              <a:gd name="adj2" fmla="val 75138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399133" y="2997313"/>
            <a:ext cx="791957" cy="287263"/>
          </a:xfrm>
          <a:prstGeom prst="leftRightArrow">
            <a:avLst>
              <a:gd name="adj1" fmla="val 50000"/>
              <a:gd name="adj2" fmla="val 55138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1982921">
            <a:off x="3399539" y="2248208"/>
            <a:ext cx="1523603" cy="390423"/>
          </a:xfrm>
          <a:prstGeom prst="leftRightArrow">
            <a:avLst>
              <a:gd name="adj1" fmla="val 50000"/>
              <a:gd name="adj2" fmla="val 78049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20094534">
            <a:off x="3655061" y="3755940"/>
            <a:ext cx="1228405" cy="287263"/>
          </a:xfrm>
          <a:prstGeom prst="leftRightArrow">
            <a:avLst>
              <a:gd name="adj1" fmla="val 50000"/>
              <a:gd name="adj2" fmla="val 85525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19537180">
            <a:off x="6261057" y="2440246"/>
            <a:ext cx="1007799" cy="287262"/>
          </a:xfrm>
          <a:prstGeom prst="leftRightArrow">
            <a:avLst>
              <a:gd name="adj1" fmla="val 50000"/>
              <a:gd name="adj2" fmla="val 70166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2136651">
            <a:off x="6189638" y="3694045"/>
            <a:ext cx="1152225" cy="287262"/>
          </a:xfrm>
          <a:prstGeom prst="leftRightArrow">
            <a:avLst>
              <a:gd name="adj1" fmla="val 50000"/>
              <a:gd name="adj2" fmla="val 80221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" name="AutoShape 16"/>
          <p:cNvSpPr/>
          <p:nvPr/>
        </p:nvSpPr>
        <p:spPr bwMode="auto">
          <a:xfrm>
            <a:off x="4718430" y="5357324"/>
            <a:ext cx="4247044" cy="1366482"/>
          </a:xfrm>
          <a:prstGeom prst="accentBorderCallout1">
            <a:avLst>
              <a:gd name="adj1" fmla="val 8361"/>
              <a:gd name="adj2" fmla="val -1792"/>
              <a:gd name="adj3" fmla="val -125416"/>
              <a:gd name="adj4" fmla="val 125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开发计划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从总体上集成了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进度计划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采购计划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等子计划，所有计划通过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开发计划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建立了相互依赖关系，当某个计划变更时，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计划变更控制程序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指明了哪些相关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计划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要进行相应更新。</a:t>
            </a:r>
          </a:p>
        </p:txBody>
      </p:sp>
      <p:sp>
        <p:nvSpPr>
          <p:cNvPr id="18" name="AutoShape 17"/>
          <p:cNvSpPr/>
          <p:nvPr/>
        </p:nvSpPr>
        <p:spPr bwMode="auto">
          <a:xfrm>
            <a:off x="1823534" y="5071647"/>
            <a:ext cx="1942594" cy="1366481"/>
          </a:xfrm>
          <a:prstGeom prst="accentBorderCallout1">
            <a:avLst>
              <a:gd name="adj1" fmla="val 8361"/>
              <a:gd name="adj2" fmla="val -3921"/>
              <a:gd name="adj3" fmla="val -19529"/>
              <a:gd name="adj4" fmla="val 98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zh-CN" sz="1600" dirty="0">
                <a:latin typeface="仿宋_GB2312" pitchFamily="49" charset="-122"/>
                <a:ea typeface="仿宋_GB2312" pitchFamily="49" charset="-122"/>
              </a:rPr>
              <a:t>风险管理计划</a:t>
            </a:r>
            <a:r>
              <a:rPr lang="en-US" altLang="zh-CN" sz="16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在项目网站以列表形式表现，对项目存在的风险进行跟踪管理。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685080" y="1448317"/>
            <a:ext cx="1583912" cy="720537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>
                <a:latin typeface="仿宋_GB2312" pitchFamily="49" charset="-122"/>
                <a:ea typeface="仿宋_GB2312" pitchFamily="49" charset="-122"/>
              </a:rPr>
              <a:t>进度计划</a:t>
            </a:r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5246986">
            <a:off x="5269921" y="2334704"/>
            <a:ext cx="691970" cy="287263"/>
          </a:xfrm>
          <a:prstGeom prst="leftRightArrow">
            <a:avLst>
              <a:gd name="adj1" fmla="val 50000"/>
              <a:gd name="adj2" fmla="val 48177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532720" y="4266982"/>
            <a:ext cx="1583912" cy="720537"/>
          </a:xfrm>
          <a:prstGeom prst="flowChartDocument">
            <a:avLst/>
          </a:prstGeom>
          <a:solidFill>
            <a:srgbClr val="5570E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>
                <a:latin typeface="仿宋_GB2312" pitchFamily="49" charset="-122"/>
                <a:ea typeface="仿宋_GB2312" pitchFamily="49" charset="-122"/>
              </a:rPr>
              <a:t>度量计划</a:t>
            </a:r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 rot="5246986">
            <a:off x="5131845" y="3820218"/>
            <a:ext cx="615790" cy="287262"/>
          </a:xfrm>
          <a:prstGeom prst="leftRightArrow">
            <a:avLst>
              <a:gd name="adj1" fmla="val 50000"/>
              <a:gd name="adj2" fmla="val 42873"/>
            </a:avLst>
          </a:prstGeom>
          <a:solidFill>
            <a:srgbClr val="BDD2F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914525" y="1531620"/>
            <a:ext cx="1927860" cy="648970"/>
          </a:xfrm>
          <a:prstGeom prst="flowChartInputOutput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项目成本估算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190740" y="1629410"/>
            <a:ext cx="1583690" cy="720725"/>
          </a:xfrm>
          <a:prstGeom prst="flowChartDocument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>
                <a:latin typeface="仿宋_GB2312" pitchFamily="49" charset="-122"/>
                <a:ea typeface="仿宋_GB2312" pitchFamily="49" charset="-122"/>
              </a:rPr>
              <a:t>测试计划</a:t>
            </a:r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134225" y="2853055"/>
            <a:ext cx="1641475" cy="720725"/>
          </a:xfrm>
          <a:prstGeom prst="flowChartDocument">
            <a:avLst/>
          </a:prstGeom>
          <a:solidFill>
            <a:srgbClr val="5570E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《SCM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计划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7264400" y="3933825"/>
            <a:ext cx="1641475" cy="720725"/>
          </a:xfrm>
          <a:prstGeom prst="flowChartDocument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《SQA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计划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1942594" y="4149537"/>
            <a:ext cx="1799756" cy="720537"/>
          </a:xfrm>
          <a:prstGeom prst="flowChartDocument">
            <a:avLst/>
          </a:prstGeom>
          <a:solidFill>
            <a:srgbClr val="5570E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风险管理计划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2085761" y="2925703"/>
            <a:ext cx="1584637" cy="720537"/>
          </a:xfrm>
          <a:prstGeom prst="flowChartDocument">
            <a:avLst/>
          </a:prstGeom>
          <a:solidFill>
            <a:srgbClr val="5570E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 dirty="0">
                <a:latin typeface="仿宋_GB2312" pitchFamily="49" charset="-122"/>
                <a:ea typeface="仿宋_GB2312" pitchFamily="49" charset="-122"/>
              </a:rPr>
              <a:t>采购计划</a:t>
            </a:r>
            <a:r>
              <a:rPr lang="en-US" altLang="zh-CN" sz="1400" dirty="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4685030" y="1459865"/>
            <a:ext cx="1583055" cy="720725"/>
          </a:xfrm>
          <a:prstGeom prst="flowChartDocument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1400">
                <a:latin typeface="仿宋_GB2312" pitchFamily="49" charset="-122"/>
                <a:ea typeface="仿宋_GB2312" pitchFamily="49" charset="-122"/>
              </a:rPr>
              <a:t>进度计划</a:t>
            </a:r>
            <a:r>
              <a:rPr lang="en-US" altLang="zh-CN" sz="1400">
                <a:latin typeface="仿宋_GB2312" pitchFamily="49" charset="-122"/>
                <a:ea typeface="仿宋_GB2312" pitchFamily="49" charset="-122"/>
              </a:rPr>
              <a:t>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bldLvl="0" animBg="1"/>
      <p:bldP spid="24" grpId="0" bldLvl="0" animBg="1"/>
      <p:bldP spid="26" grpId="0" bldLvl="0" animBg="1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项目开发管理程序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次开发项目管理程序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开发计划评审指南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进度计划评审指南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软件估算指南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版本及维护工作指南</a:t>
            </a:r>
            <a:endParaRPr lang="en-US" altLang="zh-CN" dirty="0" smtClean="0"/>
          </a:p>
          <a:p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zh-CN" altLang="en-US" dirty="0"/>
              <a:t>开发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/>
              <a:t>进度计划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项目概述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明确项目背景</a:t>
            </a:r>
            <a:endParaRPr lang="en-US" altLang="zh-CN" dirty="0" smtClean="0"/>
          </a:p>
          <a:p>
            <a:r>
              <a:rPr lang="zh-CN" altLang="en-US" dirty="0" smtClean="0"/>
              <a:t>项目参考资料</a:t>
            </a:r>
            <a:endParaRPr lang="en-US" altLang="zh-CN" dirty="0" smtClean="0"/>
          </a:p>
          <a:p>
            <a:r>
              <a:rPr lang="zh-CN" altLang="en-US" dirty="0" smtClean="0"/>
              <a:t>项目条件与限制</a:t>
            </a:r>
            <a:endParaRPr lang="en-US" altLang="zh-CN" dirty="0" smtClean="0"/>
          </a:p>
          <a:p>
            <a:r>
              <a:rPr lang="zh-CN" altLang="en-US" dirty="0" smtClean="0"/>
              <a:t>项目将产出的工作产品</a:t>
            </a:r>
            <a:endParaRPr lang="en-US" altLang="zh-CN" dirty="0" smtClean="0"/>
          </a:p>
          <a:p>
            <a:r>
              <a:rPr lang="zh-CN" altLang="en-US" dirty="0" smtClean="0"/>
              <a:t>项目需要提供的服务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风险是一种不确定的事件或条件</a:t>
            </a:r>
            <a:r>
              <a:rPr lang="zh-CN" altLang="en-US" dirty="0"/>
              <a:t>，一旦发生，会对至少一个项目</a:t>
            </a:r>
            <a:r>
              <a:rPr lang="zh-CN" altLang="en-US" dirty="0" smtClean="0"/>
              <a:t>目标</a:t>
            </a:r>
            <a:r>
              <a:rPr lang="zh-CN" altLang="en-US" dirty="0"/>
              <a:t>造成影响，如范围、进度、成本和质量。风险可能有一种或</a:t>
            </a:r>
            <a:r>
              <a:rPr lang="zh-CN" altLang="en-US" dirty="0" smtClean="0"/>
              <a:t>多种起因</a:t>
            </a:r>
            <a:r>
              <a:rPr lang="zh-CN" altLang="en-US" dirty="0"/>
              <a:t>，一旦发生可能有一项或多项影响。风险的起因包括可能</a:t>
            </a:r>
            <a:r>
              <a:rPr lang="zh-CN" altLang="en-US" dirty="0" smtClean="0"/>
              <a:t>引起消极</a:t>
            </a:r>
            <a:r>
              <a:rPr lang="zh-CN" altLang="en-US" dirty="0"/>
              <a:t>或积极结果的需求、假设条件、制约因素或某种状况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已知风险是指已经识别并分析过的风险，从而可对这些风险</a:t>
            </a:r>
            <a:r>
              <a:rPr lang="zh-CN" altLang="en-US" dirty="0" smtClean="0"/>
              <a:t>规划应对</a:t>
            </a:r>
            <a:r>
              <a:rPr lang="zh-CN" altLang="en-US" dirty="0"/>
              <a:t>措施。对</a:t>
            </a:r>
            <a:r>
              <a:rPr lang="zh-CN" altLang="en-US" b="1" dirty="0">
                <a:solidFill>
                  <a:srgbClr val="FF0000"/>
                </a:solidFill>
              </a:rPr>
              <a:t>具体的未知风险，则无法主动进行管理，项目</a:t>
            </a:r>
            <a:r>
              <a:rPr lang="zh-CN" altLang="en-US" b="1" dirty="0" smtClean="0">
                <a:solidFill>
                  <a:srgbClr val="FF0000"/>
                </a:solidFill>
              </a:rPr>
              <a:t>团队应该</a:t>
            </a:r>
            <a:r>
              <a:rPr lang="zh-CN" altLang="en-US" b="1" dirty="0">
                <a:solidFill>
                  <a:srgbClr val="FF0000"/>
                </a:solidFill>
              </a:rPr>
              <a:t>为未知风险创建应急计划</a:t>
            </a:r>
            <a:r>
              <a:rPr lang="zh-CN" altLang="en-US" dirty="0"/>
              <a:t>。已经发生的项目风险也可视为</a:t>
            </a:r>
            <a:r>
              <a:rPr lang="zh-CN" altLang="en-US" dirty="0" smtClean="0"/>
              <a:t>一个</a:t>
            </a:r>
            <a:r>
              <a:rPr lang="zh-CN" altLang="en-US" dirty="0"/>
              <a:t>问题。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621" y="2063752"/>
            <a:ext cx="10392000" cy="33103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你现在进行的项目存在一些什么风险，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个人一组讨论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57_1"/>
  <p:tag name="KSO_WM_TEMPLATE_CATEGORY" val="custom"/>
  <p:tag name="KSO_WM_TEMPLATE_INDEX" val="20181605"/>
  <p:tag name="KSO_WM_TEMPLATE_SUBCATEGORY" val="combine"/>
  <p:tag name="KSO_WM_TEMPLATE_THUMBS_INDEX" val="1、4、5、6、22、23、33、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05"/>
</p:tagLst>
</file>

<file path=ppt/theme/theme1.xml><?xml version="1.0" encoding="utf-8"?>
<a:theme xmlns:a="http://schemas.openxmlformats.org/drawingml/2006/main" name="自定义设计方案">
  <a:themeElements>
    <a:clrScheme name="自定义 67">
      <a:dk1>
        <a:srgbClr val="000000"/>
      </a:dk1>
      <a:lt1>
        <a:srgbClr val="FFFFFF"/>
      </a:lt1>
      <a:dk2>
        <a:srgbClr val="004C54"/>
      </a:dk2>
      <a:lt2>
        <a:srgbClr val="E7E6E6"/>
      </a:lt2>
      <a:accent1>
        <a:srgbClr val="009EB0"/>
      </a:accent1>
      <a:accent2>
        <a:srgbClr val="FFFFFF"/>
      </a:accent2>
      <a:accent3>
        <a:srgbClr val="004C54"/>
      </a:accent3>
      <a:accent4>
        <a:srgbClr val="DDDDD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6102C9-5116-452A-BC41-5CB6DF640CB2}"/>
</file>

<file path=customXml/itemProps2.xml><?xml version="1.0" encoding="utf-8"?>
<ds:datastoreItem xmlns:ds="http://schemas.openxmlformats.org/officeDocument/2006/customXml" ds:itemID="{0D516B4A-73A5-467D-B331-B66D58493653}"/>
</file>

<file path=customXml/itemProps3.xml><?xml version="1.0" encoding="utf-8"?>
<ds:datastoreItem xmlns:ds="http://schemas.openxmlformats.org/officeDocument/2006/customXml" ds:itemID="{D18AFBD7-31CD-4AEC-92D9-2AB14D67F37F}"/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1129</Words>
  <Application>Microsoft Office PowerPoint</Application>
  <PresentationFormat>自定义</PresentationFormat>
  <Paragraphs>242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仿宋_GB2312</vt:lpstr>
      <vt:lpstr>黑体</vt:lpstr>
      <vt:lpstr>宋体</vt:lpstr>
      <vt:lpstr>幼圆</vt:lpstr>
      <vt:lpstr>Arial</vt:lpstr>
      <vt:lpstr>Century Gothic</vt:lpstr>
      <vt:lpstr>Times New Roman</vt:lpstr>
      <vt:lpstr>自定义设计方案</vt:lpstr>
      <vt:lpstr>如何应用HSF开展项目工作</vt:lpstr>
      <vt:lpstr>PowerPoint 演示文稿</vt:lpstr>
      <vt:lpstr>问题</vt:lpstr>
      <vt:lpstr>项目管理计划</vt:lpstr>
      <vt:lpstr>项目计划</vt:lpstr>
      <vt:lpstr>HSF</vt:lpstr>
      <vt:lpstr>开发计划—项目概述</vt:lpstr>
      <vt:lpstr>开发计划—风险</vt:lpstr>
      <vt:lpstr>风险讨论</vt:lpstr>
      <vt:lpstr>风险管理</vt:lpstr>
      <vt:lpstr>风险列表</vt:lpstr>
      <vt:lpstr>项目估算</vt:lpstr>
      <vt:lpstr>开发计划—估算</vt:lpstr>
      <vt:lpstr>开发计划—估算</vt:lpstr>
      <vt:lpstr>开发计划—估算</vt:lpstr>
      <vt:lpstr>专家判断法</vt:lpstr>
      <vt:lpstr>开发计划—项目管理目标</vt:lpstr>
      <vt:lpstr>开发计划—项目管理目标</vt:lpstr>
      <vt:lpstr>Cpi,SPI是何方神圣？</vt:lpstr>
      <vt:lpstr>挣值分析</vt:lpstr>
      <vt:lpstr>偏差与绩效指数</vt:lpstr>
      <vt:lpstr>项目成本管理目标</vt:lpstr>
      <vt:lpstr>项目进度管理目标</vt:lpstr>
      <vt:lpstr>PowerPoint 演示文稿</vt:lpstr>
      <vt:lpstr>软件质量目标</vt:lpstr>
      <vt:lpstr>费用控制目标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2016-07-29T06:36:00Z</dcterms:created>
  <dcterms:modified xsi:type="dcterms:W3CDTF">2018-04-18T06:17:47Z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KSOProductBuildVer">
    <vt:lpwstr>2052-10.1.0.6930</vt:lpwstr>
  </property>
</Properties>
</file>