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rawing3.xml" ContentType="application/vnd.ms-office.drawingml.diagramDrawing+xml"/>
  <Override PartName="/ppt/theme/theme1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3.xml" ContentType="application/vnd.openxmlformats-officedocument.drawingml.diagramColors+xml"/>
  <Override PartName="/ppt/diagrams/layout5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5" r:id="rId4"/>
    <p:sldId id="308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7" r:id="rId13"/>
    <p:sldId id="306" r:id="rId14"/>
    <p:sldId id="304" r:id="rId15"/>
    <p:sldId id="290" r:id="rId16"/>
    <p:sldId id="291" r:id="rId17"/>
    <p:sldId id="292" r:id="rId18"/>
    <p:sldId id="293" r:id="rId19"/>
    <p:sldId id="294" r:id="rId2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426D1-AD0D-4589-A2A8-F28CA15925C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</dgm:pt>
    <dgm:pt modelId="{8E26C8A4-0C27-498E-B45A-7373024B2167}">
      <dgm:prSet phldrT="[文本]"/>
      <dgm:spPr/>
      <dgm:t>
        <a:bodyPr/>
        <a:lstStyle/>
        <a:p>
          <a:r>
            <a:rPr lang="zh-CN" altLang="en-US" dirty="0" smtClean="0"/>
            <a:t>融入团队</a:t>
          </a:r>
          <a:endParaRPr lang="zh-CN" altLang="en-US" dirty="0"/>
        </a:p>
      </dgm:t>
    </dgm:pt>
    <dgm:pt modelId="{EC2D0E8A-EED4-462E-BFE7-07ED4A6C73F3}" type="parTrans" cxnId="{6C2CA46B-0776-446C-8DE7-05F2F28FFDA2}">
      <dgm:prSet/>
      <dgm:spPr/>
      <dgm:t>
        <a:bodyPr/>
        <a:lstStyle/>
        <a:p>
          <a:endParaRPr lang="zh-CN" altLang="en-US"/>
        </a:p>
      </dgm:t>
    </dgm:pt>
    <dgm:pt modelId="{E420B8AB-C96F-4DEA-88CA-4E06D5A12094}" type="sibTrans" cxnId="{6C2CA46B-0776-446C-8DE7-05F2F28FFDA2}">
      <dgm:prSet/>
      <dgm:spPr/>
      <dgm:t>
        <a:bodyPr/>
        <a:lstStyle/>
        <a:p>
          <a:endParaRPr lang="zh-CN" altLang="en-US"/>
        </a:p>
      </dgm:t>
    </dgm:pt>
    <dgm:pt modelId="{F7C2A506-538F-45E1-BC85-72F14791F576}">
      <dgm:prSet/>
      <dgm:spPr/>
      <dgm:t>
        <a:bodyPr/>
        <a:lstStyle/>
        <a:p>
          <a:r>
            <a:rPr lang="zh-CN" altLang="en-US" dirty="0" smtClean="0"/>
            <a:t>知识技能</a:t>
          </a:r>
          <a:endParaRPr lang="en-US" altLang="zh-CN" dirty="0" smtClean="0"/>
        </a:p>
      </dgm:t>
    </dgm:pt>
    <dgm:pt modelId="{F274FCD0-FD8D-40EC-AF16-DE5DFA9E4418}" type="parTrans" cxnId="{B043F6E7-157C-46FA-9CB5-8CED3557C485}">
      <dgm:prSet/>
      <dgm:spPr/>
      <dgm:t>
        <a:bodyPr/>
        <a:lstStyle/>
        <a:p>
          <a:endParaRPr lang="zh-CN" altLang="en-US"/>
        </a:p>
      </dgm:t>
    </dgm:pt>
    <dgm:pt modelId="{F5ED4C1D-53F6-4775-BCDB-8D04B8B18A5E}" type="sibTrans" cxnId="{B043F6E7-157C-46FA-9CB5-8CED3557C485}">
      <dgm:prSet/>
      <dgm:spPr/>
      <dgm:t>
        <a:bodyPr/>
        <a:lstStyle/>
        <a:p>
          <a:endParaRPr lang="zh-CN" altLang="en-US"/>
        </a:p>
      </dgm:t>
    </dgm:pt>
    <dgm:pt modelId="{9D208F33-E2FD-495C-9BAC-F0390B29B589}">
      <dgm:prSet/>
      <dgm:spPr/>
      <dgm:t>
        <a:bodyPr/>
        <a:lstStyle/>
        <a:p>
          <a:r>
            <a:rPr lang="zh-CN" altLang="en-US" smtClean="0"/>
            <a:t>基本的编码规范；</a:t>
          </a:r>
          <a:endParaRPr lang="en-US" altLang="zh-CN" dirty="0" smtClean="0"/>
        </a:p>
      </dgm:t>
    </dgm:pt>
    <dgm:pt modelId="{A4F07180-275C-4F6E-9B27-13A6BB90090C}" type="parTrans" cxnId="{FAD8F583-13E8-433E-B933-336C07922665}">
      <dgm:prSet/>
      <dgm:spPr/>
      <dgm:t>
        <a:bodyPr/>
        <a:lstStyle/>
        <a:p>
          <a:endParaRPr lang="zh-CN" altLang="en-US"/>
        </a:p>
      </dgm:t>
    </dgm:pt>
    <dgm:pt modelId="{718D81F9-AD45-4E4F-B568-1378350E9BBD}" type="sibTrans" cxnId="{FAD8F583-13E8-433E-B933-336C07922665}">
      <dgm:prSet/>
      <dgm:spPr/>
      <dgm:t>
        <a:bodyPr/>
        <a:lstStyle/>
        <a:p>
          <a:endParaRPr lang="zh-CN" altLang="en-US"/>
        </a:p>
      </dgm:t>
    </dgm:pt>
    <dgm:pt modelId="{D41078E0-1F7B-4AA4-B890-F4098E795C28}">
      <dgm:prSet/>
      <dgm:spPr/>
      <dgm:t>
        <a:bodyPr/>
        <a:lstStyle/>
        <a:p>
          <a:r>
            <a:rPr lang="zh-CN" altLang="en-US" dirty="0" smtClean="0"/>
            <a:t>必要的开发技能；</a:t>
          </a:r>
          <a:endParaRPr lang="en-US" altLang="zh-CN" dirty="0" smtClean="0"/>
        </a:p>
      </dgm:t>
    </dgm:pt>
    <dgm:pt modelId="{44E82359-CAD5-4CC9-A06C-237C33CD20B9}" type="parTrans" cxnId="{B51A4AE1-D468-4C18-B636-C5E81E7870D3}">
      <dgm:prSet/>
      <dgm:spPr/>
      <dgm:t>
        <a:bodyPr/>
        <a:lstStyle/>
        <a:p>
          <a:endParaRPr lang="zh-CN" altLang="en-US"/>
        </a:p>
      </dgm:t>
    </dgm:pt>
    <dgm:pt modelId="{D1386DFF-91A4-4A18-81AC-9E2139962324}" type="sibTrans" cxnId="{B51A4AE1-D468-4C18-B636-C5E81E7870D3}">
      <dgm:prSet/>
      <dgm:spPr/>
      <dgm:t>
        <a:bodyPr/>
        <a:lstStyle/>
        <a:p>
          <a:endParaRPr lang="zh-CN" altLang="en-US"/>
        </a:p>
      </dgm:t>
    </dgm:pt>
    <dgm:pt modelId="{9AEDE9FD-7DED-4E19-B388-C40EFA376EC5}">
      <dgm:prSet/>
      <dgm:spPr/>
      <dgm:t>
        <a:bodyPr/>
        <a:lstStyle/>
        <a:p>
          <a:r>
            <a:rPr lang="zh-CN" altLang="en-US" dirty="0" smtClean="0"/>
            <a:t>项目运作流程；</a:t>
          </a:r>
          <a:endParaRPr lang="en-US" altLang="zh-CN" dirty="0" smtClean="0"/>
        </a:p>
      </dgm:t>
    </dgm:pt>
    <dgm:pt modelId="{5F63324B-CBCC-4985-A47F-F0E3316A0C62}" type="parTrans" cxnId="{60CB719D-16FC-4D22-8D13-F553E2CD589D}">
      <dgm:prSet/>
      <dgm:spPr/>
      <dgm:t>
        <a:bodyPr/>
        <a:lstStyle/>
        <a:p>
          <a:endParaRPr lang="zh-CN" altLang="en-US"/>
        </a:p>
      </dgm:t>
    </dgm:pt>
    <dgm:pt modelId="{2EE2387E-0E5C-4F02-98C7-E175468A0991}" type="sibTrans" cxnId="{60CB719D-16FC-4D22-8D13-F553E2CD589D}">
      <dgm:prSet/>
      <dgm:spPr/>
      <dgm:t>
        <a:bodyPr/>
        <a:lstStyle/>
        <a:p>
          <a:endParaRPr lang="zh-CN" altLang="en-US"/>
        </a:p>
      </dgm:t>
    </dgm:pt>
    <dgm:pt modelId="{BC179B1D-5D1A-49D0-A1D0-3BFD316C5CAE}">
      <dgm:prSet/>
      <dgm:spPr/>
      <dgm:t>
        <a:bodyPr/>
        <a:lstStyle/>
        <a:p>
          <a:r>
            <a:rPr lang="zh-CN" altLang="en-US" dirty="0" smtClean="0"/>
            <a:t>实践</a:t>
          </a:r>
          <a:r>
            <a:rPr lang="en-US" altLang="zh-CN" dirty="0" smtClean="0"/>
            <a:t>+</a:t>
          </a:r>
          <a:r>
            <a:rPr lang="zh-CN" altLang="en-US" dirty="0" smtClean="0"/>
            <a:t>实践；</a:t>
          </a:r>
          <a:endParaRPr lang="en-US" altLang="zh-CN" dirty="0" smtClean="0"/>
        </a:p>
      </dgm:t>
    </dgm:pt>
    <dgm:pt modelId="{7F7B5D3C-7A69-4A11-9EA8-8D83AE6A50BD}" type="parTrans" cxnId="{FB957386-A131-479E-8D1F-1C468D93BE6B}">
      <dgm:prSet/>
      <dgm:spPr/>
      <dgm:t>
        <a:bodyPr/>
        <a:lstStyle/>
        <a:p>
          <a:endParaRPr lang="zh-CN" altLang="en-US"/>
        </a:p>
      </dgm:t>
    </dgm:pt>
    <dgm:pt modelId="{D5EDD67D-5F8C-43D1-949B-0F490C3D15D7}" type="sibTrans" cxnId="{FB957386-A131-479E-8D1F-1C468D93BE6B}">
      <dgm:prSet/>
      <dgm:spPr/>
      <dgm:t>
        <a:bodyPr/>
        <a:lstStyle/>
        <a:p>
          <a:endParaRPr lang="zh-CN" altLang="en-US"/>
        </a:p>
      </dgm:t>
    </dgm:pt>
    <dgm:pt modelId="{77F4B22B-3099-4E5F-9B47-6334043CBC9C}">
      <dgm:prSet phldrT="[文本]"/>
      <dgm:spPr/>
      <dgm:t>
        <a:bodyPr/>
        <a:lstStyle/>
        <a:p>
          <a:r>
            <a:rPr lang="zh-CN" altLang="en-US" dirty="0" smtClean="0"/>
            <a:t>社会技能</a:t>
          </a:r>
          <a:endParaRPr lang="zh-CN" altLang="en-US" dirty="0"/>
        </a:p>
      </dgm:t>
    </dgm:pt>
    <dgm:pt modelId="{6E6F21B3-FA1E-477D-9D55-85ED4D0DD43E}" type="parTrans" cxnId="{1EA616CB-7ECF-4759-B90E-675455FFA5C1}">
      <dgm:prSet/>
      <dgm:spPr/>
      <dgm:t>
        <a:bodyPr/>
        <a:lstStyle/>
        <a:p>
          <a:endParaRPr lang="zh-CN" altLang="en-US"/>
        </a:p>
      </dgm:t>
    </dgm:pt>
    <dgm:pt modelId="{74F08CBF-B176-4005-A139-017CE6E51349}" type="sibTrans" cxnId="{1EA616CB-7ECF-4759-B90E-675455FFA5C1}">
      <dgm:prSet/>
      <dgm:spPr/>
      <dgm:t>
        <a:bodyPr/>
        <a:lstStyle/>
        <a:p>
          <a:endParaRPr lang="zh-CN" altLang="en-US"/>
        </a:p>
      </dgm:t>
    </dgm:pt>
    <dgm:pt modelId="{09858CD0-6E63-458A-9165-A40DEB51C4ED}">
      <dgm:prSet phldrT="[文本]"/>
      <dgm:spPr/>
      <dgm:t>
        <a:bodyPr/>
        <a:lstStyle/>
        <a:p>
          <a:r>
            <a:rPr lang="zh-CN" altLang="en-US" dirty="0" smtClean="0"/>
            <a:t>融入华微</a:t>
          </a:r>
          <a:endParaRPr lang="zh-CN" altLang="en-US" dirty="0"/>
        </a:p>
      </dgm:t>
    </dgm:pt>
    <dgm:pt modelId="{DDC4C24E-0EF4-4BF6-831F-7A90C1BF141B}" type="parTrans" cxnId="{23FF6272-1376-48E4-B50D-3CEEF1829741}">
      <dgm:prSet/>
      <dgm:spPr/>
      <dgm:t>
        <a:bodyPr/>
        <a:lstStyle/>
        <a:p>
          <a:endParaRPr lang="zh-CN" altLang="en-US"/>
        </a:p>
      </dgm:t>
    </dgm:pt>
    <dgm:pt modelId="{F756B898-A4FD-412D-8A8A-1562568A0E6D}" type="sibTrans" cxnId="{23FF6272-1376-48E4-B50D-3CEEF1829741}">
      <dgm:prSet/>
      <dgm:spPr/>
      <dgm:t>
        <a:bodyPr/>
        <a:lstStyle/>
        <a:p>
          <a:endParaRPr lang="zh-CN" altLang="en-US"/>
        </a:p>
      </dgm:t>
    </dgm:pt>
    <dgm:pt modelId="{B9559734-47E7-436D-BBD9-E12FA2C01D1F}">
      <dgm:prSet phldrT="[文本]"/>
      <dgm:spPr/>
      <dgm:t>
        <a:bodyPr/>
        <a:lstStyle/>
        <a:p>
          <a:r>
            <a:rPr lang="zh-CN" altLang="en-US" dirty="0" smtClean="0"/>
            <a:t>融入社会</a:t>
          </a:r>
          <a:endParaRPr lang="zh-CN" altLang="en-US" dirty="0"/>
        </a:p>
      </dgm:t>
    </dgm:pt>
    <dgm:pt modelId="{FC0ED570-1751-496E-89B8-ADE262295DDA}" type="parTrans" cxnId="{70090581-14F7-407A-AD68-B6A2D7122BF0}">
      <dgm:prSet/>
      <dgm:spPr/>
      <dgm:t>
        <a:bodyPr/>
        <a:lstStyle/>
        <a:p>
          <a:endParaRPr lang="zh-CN" altLang="en-US"/>
        </a:p>
      </dgm:t>
    </dgm:pt>
    <dgm:pt modelId="{5BE4B4EF-28B4-4045-BD2C-DC7D796A804D}" type="sibTrans" cxnId="{70090581-14F7-407A-AD68-B6A2D7122BF0}">
      <dgm:prSet/>
      <dgm:spPr/>
      <dgm:t>
        <a:bodyPr/>
        <a:lstStyle/>
        <a:p>
          <a:endParaRPr lang="zh-CN" altLang="en-US"/>
        </a:p>
      </dgm:t>
    </dgm:pt>
    <dgm:pt modelId="{A74EA19D-A977-4B53-9619-3B4663D16A9F}" type="pres">
      <dgm:prSet presAssocID="{134426D1-AD0D-4589-A2A8-F28CA15925C0}" presName="Name0" presStyleCnt="0">
        <dgm:presLayoutVars>
          <dgm:dir/>
          <dgm:animLvl val="lvl"/>
          <dgm:resizeHandles/>
        </dgm:presLayoutVars>
      </dgm:prSet>
      <dgm:spPr/>
    </dgm:pt>
    <dgm:pt modelId="{24D1B216-1810-417F-826E-7164F0863AF5}" type="pres">
      <dgm:prSet presAssocID="{77F4B22B-3099-4E5F-9B47-6334043CBC9C}" presName="linNode" presStyleCnt="0"/>
      <dgm:spPr/>
    </dgm:pt>
    <dgm:pt modelId="{23C598D5-53C0-4C8D-AEC4-ACF0D5E1AD68}" type="pres">
      <dgm:prSet presAssocID="{77F4B22B-3099-4E5F-9B47-6334043CBC9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5EAB07-46E4-40F5-B7FA-71890C292FBB}" type="pres">
      <dgm:prSet presAssocID="{77F4B22B-3099-4E5F-9B47-6334043CBC9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1DC4D5-F94F-4551-8DF2-03EFF97CDEC8}" type="pres">
      <dgm:prSet presAssocID="{74F08CBF-B176-4005-A139-017CE6E51349}" presName="spacing" presStyleCnt="0"/>
      <dgm:spPr/>
    </dgm:pt>
    <dgm:pt modelId="{7D5577B4-2E8D-4EB5-BD80-43F8609BB513}" type="pres">
      <dgm:prSet presAssocID="{F7C2A506-538F-45E1-BC85-72F14791F576}" presName="linNode" presStyleCnt="0"/>
      <dgm:spPr/>
    </dgm:pt>
    <dgm:pt modelId="{9E787B9B-FE76-4F50-9CAF-4287D6E44EBF}" type="pres">
      <dgm:prSet presAssocID="{F7C2A506-538F-45E1-BC85-72F14791F576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8375E-4431-42E0-A4E3-ADBA1BE9EC94}" type="pres">
      <dgm:prSet presAssocID="{F7C2A506-538F-45E1-BC85-72F14791F576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BC098F-C15E-4A53-8987-5566AD6BE98B}" type="presOf" srcId="{77F4B22B-3099-4E5F-9B47-6334043CBC9C}" destId="{23C598D5-53C0-4C8D-AEC4-ACF0D5E1AD68}" srcOrd="0" destOrd="0" presId="urn:microsoft.com/office/officeart/2005/8/layout/vList6"/>
    <dgm:cxn modelId="{5B817F58-4FE0-481F-BC86-BF052A065DF2}" type="presOf" srcId="{09858CD0-6E63-458A-9165-A40DEB51C4ED}" destId="{315EAB07-46E4-40F5-B7FA-71890C292FBB}" srcOrd="0" destOrd="1" presId="urn:microsoft.com/office/officeart/2005/8/layout/vList6"/>
    <dgm:cxn modelId="{FAD8F583-13E8-433E-B933-336C07922665}" srcId="{F7C2A506-538F-45E1-BC85-72F14791F576}" destId="{9D208F33-E2FD-495C-9BAC-F0390B29B589}" srcOrd="0" destOrd="0" parTransId="{A4F07180-275C-4F6E-9B27-13A6BB90090C}" sibTransId="{718D81F9-AD45-4E4F-B568-1378350E9BBD}"/>
    <dgm:cxn modelId="{89F5A36D-0D10-4035-ADC1-F16D01C9EFE1}" type="presOf" srcId="{F7C2A506-538F-45E1-BC85-72F14791F576}" destId="{9E787B9B-FE76-4F50-9CAF-4287D6E44EBF}" srcOrd="0" destOrd="0" presId="urn:microsoft.com/office/officeart/2005/8/layout/vList6"/>
    <dgm:cxn modelId="{23FF6272-1376-48E4-B50D-3CEEF1829741}" srcId="{77F4B22B-3099-4E5F-9B47-6334043CBC9C}" destId="{09858CD0-6E63-458A-9165-A40DEB51C4ED}" srcOrd="1" destOrd="0" parTransId="{DDC4C24E-0EF4-4BF6-831F-7A90C1BF141B}" sibTransId="{F756B898-A4FD-412D-8A8A-1562568A0E6D}"/>
    <dgm:cxn modelId="{0E4C30AF-7E8D-4306-96BE-FE353CD7EB7C}" type="presOf" srcId="{BC179B1D-5D1A-49D0-A1D0-3BFD316C5CAE}" destId="{0818375E-4431-42E0-A4E3-ADBA1BE9EC94}" srcOrd="0" destOrd="3" presId="urn:microsoft.com/office/officeart/2005/8/layout/vList6"/>
    <dgm:cxn modelId="{C641A11B-711F-4B90-87D7-246390F0B7E4}" type="presOf" srcId="{8E26C8A4-0C27-498E-B45A-7373024B2167}" destId="{315EAB07-46E4-40F5-B7FA-71890C292FBB}" srcOrd="0" destOrd="0" presId="urn:microsoft.com/office/officeart/2005/8/layout/vList6"/>
    <dgm:cxn modelId="{28E77D87-D34D-4A70-9BEB-AC4918817063}" type="presOf" srcId="{D41078E0-1F7B-4AA4-B890-F4098E795C28}" destId="{0818375E-4431-42E0-A4E3-ADBA1BE9EC94}" srcOrd="0" destOrd="1" presId="urn:microsoft.com/office/officeart/2005/8/layout/vList6"/>
    <dgm:cxn modelId="{60CB719D-16FC-4D22-8D13-F553E2CD589D}" srcId="{F7C2A506-538F-45E1-BC85-72F14791F576}" destId="{9AEDE9FD-7DED-4E19-B388-C40EFA376EC5}" srcOrd="2" destOrd="0" parTransId="{5F63324B-CBCC-4985-A47F-F0E3316A0C62}" sibTransId="{2EE2387E-0E5C-4F02-98C7-E175468A0991}"/>
    <dgm:cxn modelId="{B043F6E7-157C-46FA-9CB5-8CED3557C485}" srcId="{134426D1-AD0D-4589-A2A8-F28CA15925C0}" destId="{F7C2A506-538F-45E1-BC85-72F14791F576}" srcOrd="1" destOrd="0" parTransId="{F274FCD0-FD8D-40EC-AF16-DE5DFA9E4418}" sibTransId="{F5ED4C1D-53F6-4775-BCDB-8D04B8B18A5E}"/>
    <dgm:cxn modelId="{6BC1D1DC-3A57-42DA-B13F-95363152FF05}" type="presOf" srcId="{B9559734-47E7-436D-BBD9-E12FA2C01D1F}" destId="{315EAB07-46E4-40F5-B7FA-71890C292FBB}" srcOrd="0" destOrd="2" presId="urn:microsoft.com/office/officeart/2005/8/layout/vList6"/>
    <dgm:cxn modelId="{B51A4AE1-D468-4C18-B636-C5E81E7870D3}" srcId="{F7C2A506-538F-45E1-BC85-72F14791F576}" destId="{D41078E0-1F7B-4AA4-B890-F4098E795C28}" srcOrd="1" destOrd="0" parTransId="{44E82359-CAD5-4CC9-A06C-237C33CD20B9}" sibTransId="{D1386DFF-91A4-4A18-81AC-9E2139962324}"/>
    <dgm:cxn modelId="{1EA616CB-7ECF-4759-B90E-675455FFA5C1}" srcId="{134426D1-AD0D-4589-A2A8-F28CA15925C0}" destId="{77F4B22B-3099-4E5F-9B47-6334043CBC9C}" srcOrd="0" destOrd="0" parTransId="{6E6F21B3-FA1E-477D-9D55-85ED4D0DD43E}" sibTransId="{74F08CBF-B176-4005-A139-017CE6E51349}"/>
    <dgm:cxn modelId="{154EBD87-23B4-45BA-9C24-09B9D7AFDE58}" type="presOf" srcId="{9AEDE9FD-7DED-4E19-B388-C40EFA376EC5}" destId="{0818375E-4431-42E0-A4E3-ADBA1BE9EC94}" srcOrd="0" destOrd="2" presId="urn:microsoft.com/office/officeart/2005/8/layout/vList6"/>
    <dgm:cxn modelId="{8BB9AB39-ACF2-4BE1-A123-4C8543B81ACA}" type="presOf" srcId="{134426D1-AD0D-4589-A2A8-F28CA15925C0}" destId="{A74EA19D-A977-4B53-9619-3B4663D16A9F}" srcOrd="0" destOrd="0" presId="urn:microsoft.com/office/officeart/2005/8/layout/vList6"/>
    <dgm:cxn modelId="{70090581-14F7-407A-AD68-B6A2D7122BF0}" srcId="{77F4B22B-3099-4E5F-9B47-6334043CBC9C}" destId="{B9559734-47E7-436D-BBD9-E12FA2C01D1F}" srcOrd="2" destOrd="0" parTransId="{FC0ED570-1751-496E-89B8-ADE262295DDA}" sibTransId="{5BE4B4EF-28B4-4045-BD2C-DC7D796A804D}"/>
    <dgm:cxn modelId="{99F951D3-118D-4397-B09B-9EC05859BE61}" type="presOf" srcId="{9D208F33-E2FD-495C-9BAC-F0390B29B589}" destId="{0818375E-4431-42E0-A4E3-ADBA1BE9EC94}" srcOrd="0" destOrd="0" presId="urn:microsoft.com/office/officeart/2005/8/layout/vList6"/>
    <dgm:cxn modelId="{6C2CA46B-0776-446C-8DE7-05F2F28FFDA2}" srcId="{77F4B22B-3099-4E5F-9B47-6334043CBC9C}" destId="{8E26C8A4-0C27-498E-B45A-7373024B2167}" srcOrd="0" destOrd="0" parTransId="{EC2D0E8A-EED4-462E-BFE7-07ED4A6C73F3}" sibTransId="{E420B8AB-C96F-4DEA-88CA-4E06D5A12094}"/>
    <dgm:cxn modelId="{FB957386-A131-479E-8D1F-1C468D93BE6B}" srcId="{F7C2A506-538F-45E1-BC85-72F14791F576}" destId="{BC179B1D-5D1A-49D0-A1D0-3BFD316C5CAE}" srcOrd="3" destOrd="0" parTransId="{7F7B5D3C-7A69-4A11-9EA8-8D83AE6A50BD}" sibTransId="{D5EDD67D-5F8C-43D1-949B-0F490C3D15D7}"/>
    <dgm:cxn modelId="{242BABDE-67EA-4D5C-9ABA-CBD294601E73}" type="presParOf" srcId="{A74EA19D-A977-4B53-9619-3B4663D16A9F}" destId="{24D1B216-1810-417F-826E-7164F0863AF5}" srcOrd="0" destOrd="0" presId="urn:microsoft.com/office/officeart/2005/8/layout/vList6"/>
    <dgm:cxn modelId="{98DC76A1-2E31-42EC-8E59-EB9562E7C2E0}" type="presParOf" srcId="{24D1B216-1810-417F-826E-7164F0863AF5}" destId="{23C598D5-53C0-4C8D-AEC4-ACF0D5E1AD68}" srcOrd="0" destOrd="0" presId="urn:microsoft.com/office/officeart/2005/8/layout/vList6"/>
    <dgm:cxn modelId="{2F26B54D-5735-4DE3-BCB3-466662A09E17}" type="presParOf" srcId="{24D1B216-1810-417F-826E-7164F0863AF5}" destId="{315EAB07-46E4-40F5-B7FA-71890C292FBB}" srcOrd="1" destOrd="0" presId="urn:microsoft.com/office/officeart/2005/8/layout/vList6"/>
    <dgm:cxn modelId="{31486FE6-902F-45B5-8F4B-397BE596BE90}" type="presParOf" srcId="{A74EA19D-A977-4B53-9619-3B4663D16A9F}" destId="{7C1DC4D5-F94F-4551-8DF2-03EFF97CDEC8}" srcOrd="1" destOrd="0" presId="urn:microsoft.com/office/officeart/2005/8/layout/vList6"/>
    <dgm:cxn modelId="{735F70E3-DF7D-44C6-8414-58454B4D9016}" type="presParOf" srcId="{A74EA19D-A977-4B53-9619-3B4663D16A9F}" destId="{7D5577B4-2E8D-4EB5-BD80-43F8609BB513}" srcOrd="2" destOrd="0" presId="urn:microsoft.com/office/officeart/2005/8/layout/vList6"/>
    <dgm:cxn modelId="{54D606D2-BE5B-47A5-8CF0-56942B409563}" type="presParOf" srcId="{7D5577B4-2E8D-4EB5-BD80-43F8609BB513}" destId="{9E787B9B-FE76-4F50-9CAF-4287D6E44EBF}" srcOrd="0" destOrd="0" presId="urn:microsoft.com/office/officeart/2005/8/layout/vList6"/>
    <dgm:cxn modelId="{15DA5AA9-66AD-449B-86D8-4C085644C5DB}" type="presParOf" srcId="{7D5577B4-2E8D-4EB5-BD80-43F8609BB513}" destId="{0818375E-4431-42E0-A4E3-ADBA1BE9EC9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FC5D0-0EDC-46CC-96CA-9D754FB86F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B4CAEE-08B6-472A-89C4-D0E9F433CFF5}">
      <dgm:prSet phldrT="[文本]"/>
      <dgm:spPr/>
      <dgm:t>
        <a:bodyPr/>
        <a:lstStyle/>
        <a:p>
          <a:r>
            <a:rPr lang="zh-CN" altLang="en-US" dirty="0" smtClean="0"/>
            <a:t>第一阶段：授课</a:t>
          </a:r>
          <a:r>
            <a:rPr lang="en-US" altLang="zh-CN" dirty="0" smtClean="0"/>
            <a:t>+</a:t>
          </a:r>
          <a:r>
            <a:rPr lang="zh-CN" altLang="en-US" dirty="0" smtClean="0"/>
            <a:t>实操</a:t>
          </a:r>
          <a:r>
            <a:rPr lang="en-US" altLang="zh-CN" dirty="0" smtClean="0"/>
            <a:t>+</a:t>
          </a:r>
          <a:r>
            <a:rPr lang="zh-CN" altLang="en-US" dirty="0" smtClean="0"/>
            <a:t>自学</a:t>
          </a:r>
          <a:endParaRPr lang="zh-CN" altLang="en-US" dirty="0"/>
        </a:p>
      </dgm:t>
    </dgm:pt>
    <dgm:pt modelId="{B5618E15-A9A4-4EE6-A630-AA02B03934C9}" type="parTrans" cxnId="{FE40E1B8-083A-40C8-8A4A-36296A55166D}">
      <dgm:prSet/>
      <dgm:spPr/>
      <dgm:t>
        <a:bodyPr/>
        <a:lstStyle/>
        <a:p>
          <a:endParaRPr lang="zh-CN" altLang="en-US"/>
        </a:p>
      </dgm:t>
    </dgm:pt>
    <dgm:pt modelId="{B4385633-8A23-4E19-A189-AA8202D8B0A0}" type="sibTrans" cxnId="{FE40E1B8-083A-40C8-8A4A-36296A55166D}">
      <dgm:prSet/>
      <dgm:spPr/>
      <dgm:t>
        <a:bodyPr/>
        <a:lstStyle/>
        <a:p>
          <a:endParaRPr lang="zh-CN" altLang="en-US"/>
        </a:p>
      </dgm:t>
    </dgm:pt>
    <dgm:pt modelId="{4CB25FD8-25BA-48B9-AB83-769C3FDBFBD3}">
      <dgm:prSet phldrT="[文本]"/>
      <dgm:spPr/>
      <dgm:t>
        <a:bodyPr/>
        <a:lstStyle/>
        <a:p>
          <a:r>
            <a:rPr lang="zh-CN" altLang="en-US" dirty="0" smtClean="0"/>
            <a:t>约</a:t>
          </a:r>
          <a:r>
            <a:rPr lang="en-US" altLang="zh-CN" dirty="0" smtClean="0"/>
            <a:t>1.5</a:t>
          </a:r>
          <a:r>
            <a:rPr lang="zh-CN" altLang="en-US" dirty="0" smtClean="0"/>
            <a:t>个月的时间</a:t>
          </a:r>
          <a:endParaRPr lang="zh-CN" altLang="en-US" dirty="0"/>
        </a:p>
      </dgm:t>
    </dgm:pt>
    <dgm:pt modelId="{0A3EC9E5-6B21-4AFB-8B81-085C90D35D48}" type="parTrans" cxnId="{F19A07C0-5D84-4AE0-A0F6-63F53C42AEEC}">
      <dgm:prSet/>
      <dgm:spPr/>
      <dgm:t>
        <a:bodyPr/>
        <a:lstStyle/>
        <a:p>
          <a:endParaRPr lang="zh-CN" altLang="en-US"/>
        </a:p>
      </dgm:t>
    </dgm:pt>
    <dgm:pt modelId="{1938372A-6D94-4BA3-9A1D-186D8EF57BD5}" type="sibTrans" cxnId="{F19A07C0-5D84-4AE0-A0F6-63F53C42AEEC}">
      <dgm:prSet/>
      <dgm:spPr/>
      <dgm:t>
        <a:bodyPr/>
        <a:lstStyle/>
        <a:p>
          <a:endParaRPr lang="zh-CN" altLang="en-US"/>
        </a:p>
      </dgm:t>
    </dgm:pt>
    <dgm:pt modelId="{D7060B39-091B-4112-BEEE-0CDDAA34E34B}">
      <dgm:prSet phldrT="[文本]"/>
      <dgm:spPr/>
      <dgm:t>
        <a:bodyPr/>
        <a:lstStyle/>
        <a:p>
          <a:r>
            <a:rPr lang="zh-CN" altLang="en-US" dirty="0" smtClean="0"/>
            <a:t>第二阶段：实践</a:t>
          </a:r>
          <a:r>
            <a:rPr lang="en-US" altLang="zh-CN" dirty="0" smtClean="0"/>
            <a:t>+</a:t>
          </a:r>
          <a:r>
            <a:rPr lang="zh-CN" altLang="en-US" dirty="0" smtClean="0"/>
            <a:t>自学</a:t>
          </a:r>
          <a:r>
            <a:rPr lang="en-US" altLang="zh-CN" dirty="0" smtClean="0"/>
            <a:t>+</a:t>
          </a:r>
          <a:r>
            <a:rPr lang="zh-CN" altLang="en-US" dirty="0" smtClean="0"/>
            <a:t>授课</a:t>
          </a:r>
          <a:endParaRPr lang="zh-CN" altLang="en-US" dirty="0"/>
        </a:p>
      </dgm:t>
    </dgm:pt>
    <dgm:pt modelId="{4E677D1F-C05C-41E6-8AF9-CB2D12BC7F70}" type="parTrans" cxnId="{DEBD772B-FC3E-4A52-8CDA-31C54ACEF693}">
      <dgm:prSet/>
      <dgm:spPr/>
      <dgm:t>
        <a:bodyPr/>
        <a:lstStyle/>
        <a:p>
          <a:endParaRPr lang="zh-CN" altLang="en-US"/>
        </a:p>
      </dgm:t>
    </dgm:pt>
    <dgm:pt modelId="{9F504647-3361-472E-A302-D8690D88BA95}" type="sibTrans" cxnId="{DEBD772B-FC3E-4A52-8CDA-31C54ACEF693}">
      <dgm:prSet/>
      <dgm:spPr/>
      <dgm:t>
        <a:bodyPr/>
        <a:lstStyle/>
        <a:p>
          <a:endParaRPr lang="zh-CN" altLang="en-US"/>
        </a:p>
      </dgm:t>
    </dgm:pt>
    <dgm:pt modelId="{CDCB4B3B-D311-44E6-8978-55C9D37FE836}">
      <dgm:prSet phldrT="[文本]"/>
      <dgm:spPr/>
      <dgm:t>
        <a:bodyPr/>
        <a:lstStyle/>
        <a:p>
          <a:r>
            <a:rPr lang="zh-CN" altLang="en-US" dirty="0" smtClean="0"/>
            <a:t>约</a:t>
          </a:r>
          <a:r>
            <a:rPr lang="en-US" altLang="zh-CN" dirty="0" smtClean="0"/>
            <a:t>1.5</a:t>
          </a:r>
          <a:r>
            <a:rPr lang="zh-CN" altLang="en-US" dirty="0" smtClean="0"/>
            <a:t>个月时间</a:t>
          </a:r>
          <a:endParaRPr lang="zh-CN" altLang="en-US" dirty="0"/>
        </a:p>
      </dgm:t>
    </dgm:pt>
    <dgm:pt modelId="{32493CB1-2B8F-4825-BF4D-8A891F43BD92}" type="parTrans" cxnId="{FBA4CCB9-A0A0-414C-8E37-D40C123783CD}">
      <dgm:prSet/>
      <dgm:spPr/>
      <dgm:t>
        <a:bodyPr/>
        <a:lstStyle/>
        <a:p>
          <a:endParaRPr lang="zh-CN" altLang="en-US"/>
        </a:p>
      </dgm:t>
    </dgm:pt>
    <dgm:pt modelId="{1A37D453-A502-4D85-8DF8-7C064BB03F78}" type="sibTrans" cxnId="{FBA4CCB9-A0A0-414C-8E37-D40C123783CD}">
      <dgm:prSet/>
      <dgm:spPr/>
      <dgm:t>
        <a:bodyPr/>
        <a:lstStyle/>
        <a:p>
          <a:endParaRPr lang="zh-CN" altLang="en-US"/>
        </a:p>
      </dgm:t>
    </dgm:pt>
    <dgm:pt modelId="{91EB7657-71AA-4199-91B6-10B6E24CC17B}" type="pres">
      <dgm:prSet presAssocID="{AF3FC5D0-0EDC-46CC-96CA-9D754FB86F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A66E26-2AC3-43CD-9059-5CB7D4CDB4E3}" type="pres">
      <dgm:prSet presAssocID="{BCB4CAEE-08B6-472A-89C4-D0E9F433CFF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B25354-0AE9-4D0D-B1AC-A9BCC378F145}" type="pres">
      <dgm:prSet presAssocID="{BCB4CAEE-08B6-472A-89C4-D0E9F433CFF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3632D5-3EFB-4856-8110-51C7F6064F6E}" type="pres">
      <dgm:prSet presAssocID="{D7060B39-091B-4112-BEEE-0CDDAA34E34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86BAF6-E7A6-4F1F-9300-3480F8A7A643}" type="pres">
      <dgm:prSet presAssocID="{D7060B39-091B-4112-BEEE-0CDDAA34E34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CDB086-D526-4C3A-B58C-3BCF7EA77BDB}" type="presOf" srcId="{AF3FC5D0-0EDC-46CC-96CA-9D754FB86F2D}" destId="{91EB7657-71AA-4199-91B6-10B6E24CC17B}" srcOrd="0" destOrd="0" presId="urn:microsoft.com/office/officeart/2005/8/layout/vList2"/>
    <dgm:cxn modelId="{DEBD772B-FC3E-4A52-8CDA-31C54ACEF693}" srcId="{AF3FC5D0-0EDC-46CC-96CA-9D754FB86F2D}" destId="{D7060B39-091B-4112-BEEE-0CDDAA34E34B}" srcOrd="1" destOrd="0" parTransId="{4E677D1F-C05C-41E6-8AF9-CB2D12BC7F70}" sibTransId="{9F504647-3361-472E-A302-D8690D88BA95}"/>
    <dgm:cxn modelId="{AACE979D-6FCA-463E-A3DF-B380BCD305FF}" type="presOf" srcId="{BCB4CAEE-08B6-472A-89C4-D0E9F433CFF5}" destId="{77A66E26-2AC3-43CD-9059-5CB7D4CDB4E3}" srcOrd="0" destOrd="0" presId="urn:microsoft.com/office/officeart/2005/8/layout/vList2"/>
    <dgm:cxn modelId="{D7593EAE-7011-465F-BA69-E6C605FAB093}" type="presOf" srcId="{4CB25FD8-25BA-48B9-AB83-769C3FDBFBD3}" destId="{32B25354-0AE9-4D0D-B1AC-A9BCC378F145}" srcOrd="0" destOrd="0" presId="urn:microsoft.com/office/officeart/2005/8/layout/vList2"/>
    <dgm:cxn modelId="{F19A07C0-5D84-4AE0-A0F6-63F53C42AEEC}" srcId="{BCB4CAEE-08B6-472A-89C4-D0E9F433CFF5}" destId="{4CB25FD8-25BA-48B9-AB83-769C3FDBFBD3}" srcOrd="0" destOrd="0" parTransId="{0A3EC9E5-6B21-4AFB-8B81-085C90D35D48}" sibTransId="{1938372A-6D94-4BA3-9A1D-186D8EF57BD5}"/>
    <dgm:cxn modelId="{3CC2B8F8-531A-4440-8DB7-92E21DE5CE0E}" type="presOf" srcId="{D7060B39-091B-4112-BEEE-0CDDAA34E34B}" destId="{7D3632D5-3EFB-4856-8110-51C7F6064F6E}" srcOrd="0" destOrd="0" presId="urn:microsoft.com/office/officeart/2005/8/layout/vList2"/>
    <dgm:cxn modelId="{FBA4CCB9-A0A0-414C-8E37-D40C123783CD}" srcId="{D7060B39-091B-4112-BEEE-0CDDAA34E34B}" destId="{CDCB4B3B-D311-44E6-8978-55C9D37FE836}" srcOrd="0" destOrd="0" parTransId="{32493CB1-2B8F-4825-BF4D-8A891F43BD92}" sibTransId="{1A37D453-A502-4D85-8DF8-7C064BB03F78}"/>
    <dgm:cxn modelId="{FE40E1B8-083A-40C8-8A4A-36296A55166D}" srcId="{AF3FC5D0-0EDC-46CC-96CA-9D754FB86F2D}" destId="{BCB4CAEE-08B6-472A-89C4-D0E9F433CFF5}" srcOrd="0" destOrd="0" parTransId="{B5618E15-A9A4-4EE6-A630-AA02B03934C9}" sibTransId="{B4385633-8A23-4E19-A189-AA8202D8B0A0}"/>
    <dgm:cxn modelId="{1611A6C2-CE3A-4AAC-B78F-B99F1783B5C1}" type="presOf" srcId="{CDCB4B3B-D311-44E6-8978-55C9D37FE836}" destId="{9286BAF6-E7A6-4F1F-9300-3480F8A7A643}" srcOrd="0" destOrd="0" presId="urn:microsoft.com/office/officeart/2005/8/layout/vList2"/>
    <dgm:cxn modelId="{4E1F5C63-4147-4053-A0F2-0AA78B68CA0F}" type="presParOf" srcId="{91EB7657-71AA-4199-91B6-10B6E24CC17B}" destId="{77A66E26-2AC3-43CD-9059-5CB7D4CDB4E3}" srcOrd="0" destOrd="0" presId="urn:microsoft.com/office/officeart/2005/8/layout/vList2"/>
    <dgm:cxn modelId="{569B1583-9B2A-4FD2-8392-DEA87BB15963}" type="presParOf" srcId="{91EB7657-71AA-4199-91B6-10B6E24CC17B}" destId="{32B25354-0AE9-4D0D-B1AC-A9BCC378F145}" srcOrd="1" destOrd="0" presId="urn:microsoft.com/office/officeart/2005/8/layout/vList2"/>
    <dgm:cxn modelId="{6EF512D5-5201-4649-9033-FB1182141064}" type="presParOf" srcId="{91EB7657-71AA-4199-91B6-10B6E24CC17B}" destId="{7D3632D5-3EFB-4856-8110-51C7F6064F6E}" srcOrd="2" destOrd="0" presId="urn:microsoft.com/office/officeart/2005/8/layout/vList2"/>
    <dgm:cxn modelId="{B1D127CC-CC41-48D6-9DF9-CAB292FC4D15}" type="presParOf" srcId="{91EB7657-71AA-4199-91B6-10B6E24CC17B}" destId="{9286BAF6-E7A6-4F1F-9300-3480F8A7A6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CEF0F0-97FB-4E3E-85C1-F99E3547F7B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</dgm:pt>
    <dgm:pt modelId="{ABE0DE21-2754-43FD-B03A-A0911F354B9F}">
      <dgm:prSet phldrT="[文本]"/>
      <dgm:spPr/>
      <dgm:t>
        <a:bodyPr/>
        <a:lstStyle/>
        <a:p>
          <a:r>
            <a:rPr lang="zh-CN" altLang="en-US" dirty="0" smtClean="0"/>
            <a:t>制度流程</a:t>
          </a:r>
          <a:endParaRPr lang="zh-CN" altLang="en-US" dirty="0"/>
        </a:p>
      </dgm:t>
    </dgm:pt>
    <dgm:pt modelId="{257FA256-95EC-4B23-A0EE-E6DE7F8BB22E}" type="parTrans" cxnId="{8ED3BF79-0205-4693-BD31-7CDC041CB0F0}">
      <dgm:prSet/>
      <dgm:spPr/>
      <dgm:t>
        <a:bodyPr/>
        <a:lstStyle/>
        <a:p>
          <a:endParaRPr lang="zh-CN" altLang="en-US"/>
        </a:p>
      </dgm:t>
    </dgm:pt>
    <dgm:pt modelId="{52028412-EA43-4EDD-80C9-FBFF98F6A688}" type="sibTrans" cxnId="{8ED3BF79-0205-4693-BD31-7CDC041CB0F0}">
      <dgm:prSet/>
      <dgm:spPr/>
      <dgm:t>
        <a:bodyPr/>
        <a:lstStyle/>
        <a:p>
          <a:endParaRPr lang="zh-CN" altLang="en-US"/>
        </a:p>
      </dgm:t>
    </dgm:pt>
    <dgm:pt modelId="{6244BEDD-69D0-4777-839F-491477768379}">
      <dgm:prSet phldrT="[文本]"/>
      <dgm:spPr/>
      <dgm:t>
        <a:bodyPr/>
        <a:lstStyle/>
        <a:p>
          <a:r>
            <a:rPr lang="zh-CN" altLang="en-US" dirty="0" smtClean="0"/>
            <a:t>技术培训</a:t>
          </a:r>
          <a:endParaRPr lang="zh-CN" altLang="en-US" dirty="0"/>
        </a:p>
      </dgm:t>
    </dgm:pt>
    <dgm:pt modelId="{8D462E8E-C3E8-4CB2-884B-7775B139E882}" type="parTrans" cxnId="{D49B9734-8060-4C11-BF09-FCC53F9E8C73}">
      <dgm:prSet/>
      <dgm:spPr/>
      <dgm:t>
        <a:bodyPr/>
        <a:lstStyle/>
        <a:p>
          <a:endParaRPr lang="zh-CN" altLang="en-US"/>
        </a:p>
      </dgm:t>
    </dgm:pt>
    <dgm:pt modelId="{489CB591-C1B1-4492-ADDE-C608C9F7B981}" type="sibTrans" cxnId="{D49B9734-8060-4C11-BF09-FCC53F9E8C73}">
      <dgm:prSet/>
      <dgm:spPr/>
      <dgm:t>
        <a:bodyPr/>
        <a:lstStyle/>
        <a:p>
          <a:endParaRPr lang="zh-CN" altLang="en-US"/>
        </a:p>
      </dgm:t>
    </dgm:pt>
    <dgm:pt modelId="{5EDEFBC3-42CB-4776-AB62-6FDD51426A34}">
      <dgm:prSet phldrT="[文本]"/>
      <dgm:spPr/>
      <dgm:t>
        <a:bodyPr/>
        <a:lstStyle/>
        <a:p>
          <a:r>
            <a:rPr lang="en-US" altLang="zh-CN" i="1" dirty="0" smtClean="0"/>
            <a:t>JAVA</a:t>
          </a:r>
          <a:r>
            <a:rPr lang="zh-CN" altLang="en-US" i="1" dirty="0" smtClean="0"/>
            <a:t>技术</a:t>
          </a:r>
          <a:endParaRPr lang="zh-CN" altLang="en-US" i="1" dirty="0"/>
        </a:p>
      </dgm:t>
    </dgm:pt>
    <dgm:pt modelId="{B53B4C08-78EB-40A2-9F97-FF1BBF9C9680}" type="parTrans" cxnId="{5410403A-CEE5-4390-A325-6A6FAC1E9D5E}">
      <dgm:prSet/>
      <dgm:spPr/>
      <dgm:t>
        <a:bodyPr/>
        <a:lstStyle/>
        <a:p>
          <a:endParaRPr lang="zh-CN" altLang="en-US"/>
        </a:p>
      </dgm:t>
    </dgm:pt>
    <dgm:pt modelId="{8AADE594-1486-4BAB-851D-4F5F3610F2E1}" type="sibTrans" cxnId="{5410403A-CEE5-4390-A325-6A6FAC1E9D5E}">
      <dgm:prSet/>
      <dgm:spPr/>
      <dgm:t>
        <a:bodyPr/>
        <a:lstStyle/>
        <a:p>
          <a:endParaRPr lang="zh-CN" altLang="en-US"/>
        </a:p>
      </dgm:t>
    </dgm:pt>
    <dgm:pt modelId="{95E7040A-7BD1-4D84-AC9C-7F016191C7FB}">
      <dgm:prSet phldrT="[文本]"/>
      <dgm:spPr/>
      <dgm:t>
        <a:bodyPr/>
        <a:lstStyle/>
        <a:p>
          <a:r>
            <a:rPr lang="en-US" altLang="zh-CN" i="1" dirty="0" smtClean="0"/>
            <a:t>WEB</a:t>
          </a:r>
          <a:r>
            <a:rPr lang="zh-CN" altLang="en-US" i="1" dirty="0" smtClean="0"/>
            <a:t>前端技术</a:t>
          </a:r>
          <a:endParaRPr lang="zh-CN" altLang="en-US" i="1" dirty="0"/>
        </a:p>
      </dgm:t>
    </dgm:pt>
    <dgm:pt modelId="{1B5169C2-A59C-4035-8A0A-284655C51615}" type="parTrans" cxnId="{C46BCF0B-193C-4B31-8E9D-5A013EBF963A}">
      <dgm:prSet/>
      <dgm:spPr/>
      <dgm:t>
        <a:bodyPr/>
        <a:lstStyle/>
        <a:p>
          <a:endParaRPr lang="zh-CN" altLang="en-US"/>
        </a:p>
      </dgm:t>
    </dgm:pt>
    <dgm:pt modelId="{ED55BAA4-BFF8-4F9A-B654-CD73CE207517}" type="sibTrans" cxnId="{C46BCF0B-193C-4B31-8E9D-5A013EBF963A}">
      <dgm:prSet/>
      <dgm:spPr/>
      <dgm:t>
        <a:bodyPr/>
        <a:lstStyle/>
        <a:p>
          <a:endParaRPr lang="zh-CN" altLang="en-US"/>
        </a:p>
      </dgm:t>
    </dgm:pt>
    <dgm:pt modelId="{862E228E-B3B9-4621-A589-21F4A4E6B14D}">
      <dgm:prSet phldrT="[文本]"/>
      <dgm:spPr/>
      <dgm:t>
        <a:bodyPr/>
        <a:lstStyle/>
        <a:p>
          <a:r>
            <a:rPr lang="zh-CN" altLang="en-US" i="1" dirty="0" smtClean="0"/>
            <a:t>数据库技术</a:t>
          </a:r>
          <a:endParaRPr lang="zh-CN" altLang="en-US" i="1" dirty="0"/>
        </a:p>
      </dgm:t>
    </dgm:pt>
    <dgm:pt modelId="{4B0B10AE-3673-4349-8F8D-DD80DE0787B4}" type="parTrans" cxnId="{FAB4506D-EC26-46D0-8C57-30842D999DB2}">
      <dgm:prSet/>
      <dgm:spPr/>
      <dgm:t>
        <a:bodyPr/>
        <a:lstStyle/>
        <a:p>
          <a:endParaRPr lang="zh-CN" altLang="en-US"/>
        </a:p>
      </dgm:t>
    </dgm:pt>
    <dgm:pt modelId="{849512A1-387D-48B4-BBF9-4624FDFB8E7B}" type="sibTrans" cxnId="{FAB4506D-EC26-46D0-8C57-30842D999DB2}">
      <dgm:prSet/>
      <dgm:spPr/>
      <dgm:t>
        <a:bodyPr/>
        <a:lstStyle/>
        <a:p>
          <a:endParaRPr lang="zh-CN" altLang="en-US"/>
        </a:p>
      </dgm:t>
    </dgm:pt>
    <dgm:pt modelId="{6539FC8C-EB07-4479-B7D2-4E0E36B1FA67}">
      <dgm:prSet phldrT="[文本]"/>
      <dgm:spPr/>
      <dgm:t>
        <a:bodyPr/>
        <a:lstStyle/>
        <a:p>
          <a:r>
            <a:rPr lang="zh-CN" altLang="en-US" dirty="0" smtClean="0"/>
            <a:t>项目管理</a:t>
          </a:r>
          <a:endParaRPr lang="zh-CN" altLang="en-US" dirty="0"/>
        </a:p>
      </dgm:t>
    </dgm:pt>
    <dgm:pt modelId="{C66C50C6-88F8-4886-A9F5-B3B2EE81F707}" type="parTrans" cxnId="{BC31D2C9-9ABD-4BBB-BDED-0A07BCA1F168}">
      <dgm:prSet/>
      <dgm:spPr/>
      <dgm:t>
        <a:bodyPr/>
        <a:lstStyle/>
        <a:p>
          <a:endParaRPr lang="zh-CN" altLang="en-US"/>
        </a:p>
      </dgm:t>
    </dgm:pt>
    <dgm:pt modelId="{8EB9DA9C-6B7B-4594-A053-283F2A6FFE56}" type="sibTrans" cxnId="{BC31D2C9-9ABD-4BBB-BDED-0A07BCA1F168}">
      <dgm:prSet/>
      <dgm:spPr/>
      <dgm:t>
        <a:bodyPr/>
        <a:lstStyle/>
        <a:p>
          <a:endParaRPr lang="zh-CN" altLang="en-US"/>
        </a:p>
      </dgm:t>
    </dgm:pt>
    <dgm:pt modelId="{E9A1B3D5-8E5F-4538-9CA7-F259A48724B7}">
      <dgm:prSet phldrT="[文本]"/>
      <dgm:spPr/>
      <dgm:t>
        <a:bodyPr/>
        <a:lstStyle/>
        <a:p>
          <a:r>
            <a:rPr lang="zh-CN" altLang="en-US" dirty="0" smtClean="0"/>
            <a:t>需求与设计</a:t>
          </a:r>
          <a:endParaRPr lang="zh-CN" altLang="en-US" dirty="0"/>
        </a:p>
      </dgm:t>
    </dgm:pt>
    <dgm:pt modelId="{9A48C71E-CC00-45EA-9F24-346FA529F7E5}" type="parTrans" cxnId="{87318C24-4FA4-473E-A3D4-5F0CF0880B58}">
      <dgm:prSet/>
      <dgm:spPr/>
      <dgm:t>
        <a:bodyPr/>
        <a:lstStyle/>
        <a:p>
          <a:endParaRPr lang="zh-CN" altLang="en-US"/>
        </a:p>
      </dgm:t>
    </dgm:pt>
    <dgm:pt modelId="{AE3C4854-A1BF-4964-8DAC-C21611EDF906}" type="sibTrans" cxnId="{87318C24-4FA4-473E-A3D4-5F0CF0880B58}">
      <dgm:prSet/>
      <dgm:spPr/>
      <dgm:t>
        <a:bodyPr/>
        <a:lstStyle/>
        <a:p>
          <a:endParaRPr lang="zh-CN" altLang="en-US"/>
        </a:p>
      </dgm:t>
    </dgm:pt>
    <dgm:pt modelId="{D5A11758-32AF-40FF-8528-B57685CA46D4}">
      <dgm:prSet phldrT="[文本]"/>
      <dgm:spPr/>
      <dgm:t>
        <a:bodyPr/>
        <a:lstStyle/>
        <a:p>
          <a:r>
            <a:rPr lang="zh-CN" altLang="en-US" dirty="0" smtClean="0"/>
            <a:t>规章制度</a:t>
          </a:r>
          <a:endParaRPr lang="zh-CN" altLang="en-US" dirty="0"/>
        </a:p>
      </dgm:t>
    </dgm:pt>
    <dgm:pt modelId="{172C8B6B-16AD-4A66-9798-C46EB4C450C5}" type="parTrans" cxnId="{8D4962EF-B097-46C7-9E79-28736A8F4786}">
      <dgm:prSet/>
      <dgm:spPr/>
      <dgm:t>
        <a:bodyPr/>
        <a:lstStyle/>
        <a:p>
          <a:endParaRPr lang="zh-CN" altLang="en-US"/>
        </a:p>
      </dgm:t>
    </dgm:pt>
    <dgm:pt modelId="{3A757581-D8DE-4E99-8E73-725BAD242981}" type="sibTrans" cxnId="{8D4962EF-B097-46C7-9E79-28736A8F4786}">
      <dgm:prSet/>
      <dgm:spPr/>
      <dgm:t>
        <a:bodyPr/>
        <a:lstStyle/>
        <a:p>
          <a:endParaRPr lang="zh-CN" altLang="en-US"/>
        </a:p>
      </dgm:t>
    </dgm:pt>
    <dgm:pt modelId="{58C1C20A-B3F3-4A39-B8CA-8DF87DC67D2B}">
      <dgm:prSet phldrT="[文本]"/>
      <dgm:spPr/>
      <dgm:t>
        <a:bodyPr/>
        <a:lstStyle/>
        <a:p>
          <a:r>
            <a:rPr lang="zh-CN" altLang="en-US" dirty="0" smtClean="0"/>
            <a:t>日常规范</a:t>
          </a:r>
          <a:endParaRPr lang="zh-CN" altLang="en-US" dirty="0"/>
        </a:p>
      </dgm:t>
    </dgm:pt>
    <dgm:pt modelId="{FE509643-7575-48A8-A12A-B5C5819314DD}" type="parTrans" cxnId="{9F4461C5-81CE-410B-AD5D-6ED0F51DFEFC}">
      <dgm:prSet/>
      <dgm:spPr/>
      <dgm:t>
        <a:bodyPr/>
        <a:lstStyle/>
        <a:p>
          <a:endParaRPr lang="zh-CN" altLang="en-US"/>
        </a:p>
      </dgm:t>
    </dgm:pt>
    <dgm:pt modelId="{C5249411-1DD2-4CA8-B841-4DA0DA118E92}" type="sibTrans" cxnId="{9F4461C5-81CE-410B-AD5D-6ED0F51DFEFC}">
      <dgm:prSet/>
      <dgm:spPr/>
      <dgm:t>
        <a:bodyPr/>
        <a:lstStyle/>
        <a:p>
          <a:endParaRPr lang="zh-CN" altLang="en-US"/>
        </a:p>
      </dgm:t>
    </dgm:pt>
    <dgm:pt modelId="{4BC5930C-3874-4E7B-9981-F380BF3D4980}">
      <dgm:prSet phldrT="[文本]"/>
      <dgm:spPr/>
      <dgm:t>
        <a:bodyPr/>
        <a:lstStyle/>
        <a:p>
          <a:r>
            <a:rPr lang="zh-CN" altLang="en-US" dirty="0" smtClean="0"/>
            <a:t>实践</a:t>
          </a:r>
          <a:endParaRPr lang="zh-CN" altLang="en-US" dirty="0"/>
        </a:p>
      </dgm:t>
    </dgm:pt>
    <dgm:pt modelId="{78120DC3-7615-4A9C-9DE3-2D4FD8247518}" type="parTrans" cxnId="{77C8760F-A69A-42DC-9760-A582F7220FE1}">
      <dgm:prSet/>
      <dgm:spPr/>
      <dgm:t>
        <a:bodyPr/>
        <a:lstStyle/>
        <a:p>
          <a:endParaRPr lang="zh-CN" altLang="en-US"/>
        </a:p>
      </dgm:t>
    </dgm:pt>
    <dgm:pt modelId="{AD1E9EEE-6A57-43F8-AD9A-F53C38BDB9CA}" type="sibTrans" cxnId="{77C8760F-A69A-42DC-9760-A582F7220FE1}">
      <dgm:prSet/>
      <dgm:spPr/>
      <dgm:t>
        <a:bodyPr/>
        <a:lstStyle/>
        <a:p>
          <a:endParaRPr lang="zh-CN" altLang="en-US"/>
        </a:p>
      </dgm:t>
    </dgm:pt>
    <dgm:pt modelId="{6BAC32CD-2C25-4FED-A873-A50195C7D43A}">
      <dgm:prSet phldrT="[文本]"/>
      <dgm:spPr/>
      <dgm:t>
        <a:bodyPr/>
        <a:lstStyle/>
        <a:p>
          <a:r>
            <a:rPr lang="zh-CN" altLang="en-US" dirty="0" smtClean="0"/>
            <a:t>研发流程</a:t>
          </a:r>
          <a:endParaRPr lang="zh-CN" altLang="en-US" dirty="0"/>
        </a:p>
      </dgm:t>
    </dgm:pt>
    <dgm:pt modelId="{407E1EC9-D24C-4135-8CE9-7C8CD9B6BF04}" type="parTrans" cxnId="{B7843748-765C-480B-9D35-BC94BCAA8AFB}">
      <dgm:prSet/>
      <dgm:spPr/>
      <dgm:t>
        <a:bodyPr/>
        <a:lstStyle/>
        <a:p>
          <a:endParaRPr lang="zh-CN" altLang="en-US"/>
        </a:p>
      </dgm:t>
    </dgm:pt>
    <dgm:pt modelId="{2C6BE40D-19BB-494D-BD85-147CA962DA1B}" type="sibTrans" cxnId="{B7843748-765C-480B-9D35-BC94BCAA8AFB}">
      <dgm:prSet/>
      <dgm:spPr/>
      <dgm:t>
        <a:bodyPr/>
        <a:lstStyle/>
        <a:p>
          <a:endParaRPr lang="zh-CN" altLang="en-US"/>
        </a:p>
      </dgm:t>
    </dgm:pt>
    <dgm:pt modelId="{BE72E549-BF0D-4658-BF5D-542C0A704950}">
      <dgm:prSet phldrT="[文本]"/>
      <dgm:spPr/>
      <dgm:t>
        <a:bodyPr/>
        <a:lstStyle/>
        <a:p>
          <a:r>
            <a:rPr lang="zh-CN" altLang="en-US" dirty="0" smtClean="0"/>
            <a:t>综合</a:t>
          </a:r>
          <a:endParaRPr lang="zh-CN" altLang="en-US" dirty="0"/>
        </a:p>
      </dgm:t>
    </dgm:pt>
    <dgm:pt modelId="{90C226A2-A5C3-489B-93FD-A9F04A1C2AE1}" type="parTrans" cxnId="{A207CF68-154F-491C-8FAE-9FB8FDC7F92C}">
      <dgm:prSet/>
      <dgm:spPr/>
      <dgm:t>
        <a:bodyPr/>
        <a:lstStyle/>
        <a:p>
          <a:endParaRPr lang="zh-CN" altLang="en-US"/>
        </a:p>
      </dgm:t>
    </dgm:pt>
    <dgm:pt modelId="{938E6BFB-261A-43B3-B02F-769D24070A93}" type="sibTrans" cxnId="{A207CF68-154F-491C-8FAE-9FB8FDC7F92C}">
      <dgm:prSet/>
      <dgm:spPr/>
      <dgm:t>
        <a:bodyPr/>
        <a:lstStyle/>
        <a:p>
          <a:endParaRPr lang="zh-CN" altLang="en-US"/>
        </a:p>
      </dgm:t>
    </dgm:pt>
    <dgm:pt modelId="{B8EA05FE-5FE7-403E-AD8A-7F03B436C2C6}">
      <dgm:prSet phldrT="[文本]"/>
      <dgm:spPr/>
      <dgm:t>
        <a:bodyPr/>
        <a:lstStyle/>
        <a:p>
          <a:r>
            <a:rPr lang="zh-CN" altLang="en-US" dirty="0" smtClean="0"/>
            <a:t>模拟项目开发</a:t>
          </a:r>
          <a:endParaRPr lang="zh-CN" altLang="en-US" dirty="0"/>
        </a:p>
      </dgm:t>
    </dgm:pt>
    <dgm:pt modelId="{73E24BF5-59B1-46E2-BFB0-12742BB2941A}" type="parTrans" cxnId="{AB0B55FD-BA60-4AAC-BDC1-96B6A90598D0}">
      <dgm:prSet/>
      <dgm:spPr/>
      <dgm:t>
        <a:bodyPr/>
        <a:lstStyle/>
        <a:p>
          <a:endParaRPr lang="zh-CN" altLang="en-US"/>
        </a:p>
      </dgm:t>
    </dgm:pt>
    <dgm:pt modelId="{28129612-65EF-47D2-9CFF-F3E1A3367ACC}" type="sibTrans" cxnId="{AB0B55FD-BA60-4AAC-BDC1-96B6A90598D0}">
      <dgm:prSet/>
      <dgm:spPr/>
      <dgm:t>
        <a:bodyPr/>
        <a:lstStyle/>
        <a:p>
          <a:endParaRPr lang="zh-CN" altLang="en-US"/>
        </a:p>
      </dgm:t>
    </dgm:pt>
    <dgm:pt modelId="{2B10F397-6CE0-47DA-A47B-6DEEE307D8DA}">
      <dgm:prSet phldrT="[文本]"/>
      <dgm:spPr/>
      <dgm:t>
        <a:bodyPr/>
        <a:lstStyle/>
        <a:p>
          <a:r>
            <a:rPr lang="zh-CN" altLang="en-US" dirty="0" smtClean="0"/>
            <a:t>课后作业</a:t>
          </a:r>
          <a:endParaRPr lang="zh-CN" altLang="en-US" dirty="0"/>
        </a:p>
      </dgm:t>
    </dgm:pt>
    <dgm:pt modelId="{540F790B-4613-493A-A02C-E187EDEA00AB}" type="parTrans" cxnId="{A97FF2CD-4A5D-4596-8BC9-7330A1D4CC30}">
      <dgm:prSet/>
      <dgm:spPr/>
      <dgm:t>
        <a:bodyPr/>
        <a:lstStyle/>
        <a:p>
          <a:endParaRPr lang="zh-CN" altLang="en-US"/>
        </a:p>
      </dgm:t>
    </dgm:pt>
    <dgm:pt modelId="{5CEC5074-A259-45C8-AAF2-916A4ADC2ABA}" type="sibTrans" cxnId="{A97FF2CD-4A5D-4596-8BC9-7330A1D4CC30}">
      <dgm:prSet/>
      <dgm:spPr/>
      <dgm:t>
        <a:bodyPr/>
        <a:lstStyle/>
        <a:p>
          <a:endParaRPr lang="zh-CN" altLang="en-US"/>
        </a:p>
      </dgm:t>
    </dgm:pt>
    <dgm:pt modelId="{B32018E9-16F5-4358-9A58-BDF85123830F}" type="pres">
      <dgm:prSet presAssocID="{FCCEF0F0-97FB-4E3E-85C1-F99E3547F7B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AF1F976-DFDA-481B-A757-F78EE04E7C45}" type="pres">
      <dgm:prSet presAssocID="{FCCEF0F0-97FB-4E3E-85C1-F99E3547F7BE}" presName="cycle" presStyleCnt="0"/>
      <dgm:spPr/>
    </dgm:pt>
    <dgm:pt modelId="{9A2F7CED-0290-42E3-867B-843698E8088A}" type="pres">
      <dgm:prSet presAssocID="{FCCEF0F0-97FB-4E3E-85C1-F99E3547F7BE}" presName="centerShape" presStyleCnt="0"/>
      <dgm:spPr/>
    </dgm:pt>
    <dgm:pt modelId="{DCC6B50F-569F-49DA-A7EE-006241F5C951}" type="pres">
      <dgm:prSet presAssocID="{FCCEF0F0-97FB-4E3E-85C1-F99E3547F7BE}" presName="connSite" presStyleLbl="node1" presStyleIdx="0" presStyleCnt="5"/>
      <dgm:spPr/>
    </dgm:pt>
    <dgm:pt modelId="{00CECDA8-9580-4ACB-A684-1EC2BEFBC9A6}" type="pres">
      <dgm:prSet presAssocID="{FCCEF0F0-97FB-4E3E-85C1-F99E3547F7BE}" presName="visible" presStyleLbl="node1" presStyleIdx="0" presStyleCnt="5"/>
      <dgm:spPr/>
    </dgm:pt>
    <dgm:pt modelId="{24918EEF-7596-4203-A959-B79DD2A9C72D}" type="pres">
      <dgm:prSet presAssocID="{257FA256-95EC-4B23-A0EE-E6DE7F8BB22E}" presName="Name25" presStyleLbl="parChTrans1D1" presStyleIdx="0" presStyleCnt="4"/>
      <dgm:spPr/>
      <dgm:t>
        <a:bodyPr/>
        <a:lstStyle/>
        <a:p>
          <a:endParaRPr lang="zh-CN" altLang="en-US"/>
        </a:p>
      </dgm:t>
    </dgm:pt>
    <dgm:pt modelId="{B1035BA8-7AFA-4194-ADB6-892EEADBC154}" type="pres">
      <dgm:prSet presAssocID="{ABE0DE21-2754-43FD-B03A-A0911F354B9F}" presName="node" presStyleCnt="0"/>
      <dgm:spPr/>
    </dgm:pt>
    <dgm:pt modelId="{DD0EC563-79BC-480A-B812-9DAD65FAC742}" type="pres">
      <dgm:prSet presAssocID="{ABE0DE21-2754-43FD-B03A-A0911F354B9F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4ECD6-834D-4B1B-B25F-91276D533204}" type="pres">
      <dgm:prSet presAssocID="{ABE0DE21-2754-43FD-B03A-A0911F354B9F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621DF-A6D6-47B8-A27F-539FB2B1B483}" type="pres">
      <dgm:prSet presAssocID="{8D462E8E-C3E8-4CB2-884B-7775B139E882}" presName="Name25" presStyleLbl="parChTrans1D1" presStyleIdx="1" presStyleCnt="4"/>
      <dgm:spPr/>
      <dgm:t>
        <a:bodyPr/>
        <a:lstStyle/>
        <a:p>
          <a:endParaRPr lang="zh-CN" altLang="en-US"/>
        </a:p>
      </dgm:t>
    </dgm:pt>
    <dgm:pt modelId="{BCEE9DBB-6716-4069-8A2D-911E84507F31}" type="pres">
      <dgm:prSet presAssocID="{6244BEDD-69D0-4777-839F-491477768379}" presName="node" presStyleCnt="0"/>
      <dgm:spPr/>
    </dgm:pt>
    <dgm:pt modelId="{4BCE6BAE-0E95-4AEB-8DCA-53466AB0EC12}" type="pres">
      <dgm:prSet presAssocID="{6244BEDD-69D0-4777-839F-491477768379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E7F3A-F9BF-414F-93F1-4F654656698F}" type="pres">
      <dgm:prSet presAssocID="{6244BEDD-69D0-4777-839F-491477768379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1E6F2-CB68-475B-8E5F-CBE75CBC6C0A}" type="pres">
      <dgm:prSet presAssocID="{90C226A2-A5C3-489B-93FD-A9F04A1C2AE1}" presName="Name25" presStyleLbl="parChTrans1D1" presStyleIdx="2" presStyleCnt="4"/>
      <dgm:spPr/>
      <dgm:t>
        <a:bodyPr/>
        <a:lstStyle/>
        <a:p>
          <a:endParaRPr lang="zh-CN" altLang="en-US"/>
        </a:p>
      </dgm:t>
    </dgm:pt>
    <dgm:pt modelId="{96AD3D1F-45E9-4BE8-8BE6-0DEFEE7AD751}" type="pres">
      <dgm:prSet presAssocID="{BE72E549-BF0D-4658-BF5D-542C0A704950}" presName="node" presStyleCnt="0"/>
      <dgm:spPr/>
    </dgm:pt>
    <dgm:pt modelId="{398E62BC-B838-4E0B-BB45-445FC570B43D}" type="pres">
      <dgm:prSet presAssocID="{BE72E549-BF0D-4658-BF5D-542C0A704950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FBAE98-1A90-4203-A19B-45D48FBED290}" type="pres">
      <dgm:prSet presAssocID="{BE72E549-BF0D-4658-BF5D-542C0A704950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C3FA9E-97AE-45DE-B4B5-D91D054CDF80}" type="pres">
      <dgm:prSet presAssocID="{78120DC3-7615-4A9C-9DE3-2D4FD8247518}" presName="Name25" presStyleLbl="parChTrans1D1" presStyleIdx="3" presStyleCnt="4"/>
      <dgm:spPr/>
      <dgm:t>
        <a:bodyPr/>
        <a:lstStyle/>
        <a:p>
          <a:endParaRPr lang="zh-CN" altLang="en-US"/>
        </a:p>
      </dgm:t>
    </dgm:pt>
    <dgm:pt modelId="{89281504-1E01-479C-A807-9EA389197848}" type="pres">
      <dgm:prSet presAssocID="{4BC5930C-3874-4E7B-9981-F380BF3D4980}" presName="node" presStyleCnt="0"/>
      <dgm:spPr/>
    </dgm:pt>
    <dgm:pt modelId="{2C73E09B-E2C0-442C-9398-3C3AD9EA60C3}" type="pres">
      <dgm:prSet presAssocID="{4BC5930C-3874-4E7B-9981-F380BF3D4980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DDADB-1976-4430-8D64-34A0E46D8F9F}" type="pres">
      <dgm:prSet presAssocID="{4BC5930C-3874-4E7B-9981-F380BF3D4980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1B6573-C0FF-4E86-84AA-03DDA34F03A9}" type="presOf" srcId="{FCCEF0F0-97FB-4E3E-85C1-F99E3547F7BE}" destId="{B32018E9-16F5-4358-9A58-BDF85123830F}" srcOrd="0" destOrd="0" presId="urn:microsoft.com/office/officeart/2005/8/layout/radial2"/>
    <dgm:cxn modelId="{87318C24-4FA4-473E-A3D4-5F0CF0880B58}" srcId="{BE72E549-BF0D-4658-BF5D-542C0A704950}" destId="{E9A1B3D5-8E5F-4538-9CA7-F259A48724B7}" srcOrd="1" destOrd="0" parTransId="{9A48C71E-CC00-45EA-9F24-346FA529F7E5}" sibTransId="{AE3C4854-A1BF-4964-8DAC-C21611EDF906}"/>
    <dgm:cxn modelId="{0D870607-EFC8-431C-A1B6-F4A195C18184}" type="presOf" srcId="{5EDEFBC3-42CB-4776-AB62-6FDD51426A34}" destId="{8BDE7F3A-F9BF-414F-93F1-4F654656698F}" srcOrd="0" destOrd="0" presId="urn:microsoft.com/office/officeart/2005/8/layout/radial2"/>
    <dgm:cxn modelId="{C46BCF0B-193C-4B31-8E9D-5A013EBF963A}" srcId="{6244BEDD-69D0-4777-839F-491477768379}" destId="{95E7040A-7BD1-4D84-AC9C-7F016191C7FB}" srcOrd="1" destOrd="0" parTransId="{1B5169C2-A59C-4035-8A0A-284655C51615}" sibTransId="{ED55BAA4-BFF8-4F9A-B654-CD73CE207517}"/>
    <dgm:cxn modelId="{43AF2B51-725D-45D7-B29E-E7618526AEA8}" type="presOf" srcId="{257FA256-95EC-4B23-A0EE-E6DE7F8BB22E}" destId="{24918EEF-7596-4203-A959-B79DD2A9C72D}" srcOrd="0" destOrd="0" presId="urn:microsoft.com/office/officeart/2005/8/layout/radial2"/>
    <dgm:cxn modelId="{8D4962EF-B097-46C7-9E79-28736A8F4786}" srcId="{ABE0DE21-2754-43FD-B03A-A0911F354B9F}" destId="{D5A11758-32AF-40FF-8528-B57685CA46D4}" srcOrd="1" destOrd="0" parTransId="{172C8B6B-16AD-4A66-9798-C46EB4C450C5}" sibTransId="{3A757581-D8DE-4E99-8E73-725BAD242981}"/>
    <dgm:cxn modelId="{A97FF2CD-4A5D-4596-8BC9-7330A1D4CC30}" srcId="{4BC5930C-3874-4E7B-9981-F380BF3D4980}" destId="{2B10F397-6CE0-47DA-A47B-6DEEE307D8DA}" srcOrd="0" destOrd="0" parTransId="{540F790B-4613-493A-A02C-E187EDEA00AB}" sibTransId="{5CEC5074-A259-45C8-AAF2-916A4ADC2ABA}"/>
    <dgm:cxn modelId="{2C5DCAC1-14EC-45C0-9139-0D507EC39C9D}" type="presOf" srcId="{6539FC8C-EB07-4479-B7D2-4E0E36B1FA67}" destId="{2AFBAE98-1A90-4203-A19B-45D48FBED290}" srcOrd="0" destOrd="0" presId="urn:microsoft.com/office/officeart/2005/8/layout/radial2"/>
    <dgm:cxn modelId="{B8A61475-A36D-4CEB-8C7D-645DEA286A16}" type="presOf" srcId="{E9A1B3D5-8E5F-4538-9CA7-F259A48724B7}" destId="{2AFBAE98-1A90-4203-A19B-45D48FBED290}" srcOrd="0" destOrd="1" presId="urn:microsoft.com/office/officeart/2005/8/layout/radial2"/>
    <dgm:cxn modelId="{756D0A2C-BE96-4BC0-AF21-165BCCEB4D9B}" type="presOf" srcId="{4BC5930C-3874-4E7B-9981-F380BF3D4980}" destId="{2C73E09B-E2C0-442C-9398-3C3AD9EA60C3}" srcOrd="0" destOrd="0" presId="urn:microsoft.com/office/officeart/2005/8/layout/radial2"/>
    <dgm:cxn modelId="{5410403A-CEE5-4390-A325-6A6FAC1E9D5E}" srcId="{6244BEDD-69D0-4777-839F-491477768379}" destId="{5EDEFBC3-42CB-4776-AB62-6FDD51426A34}" srcOrd="0" destOrd="0" parTransId="{B53B4C08-78EB-40A2-9F97-FF1BBF9C9680}" sibTransId="{8AADE594-1486-4BAB-851D-4F5F3610F2E1}"/>
    <dgm:cxn modelId="{9F4461C5-81CE-410B-AD5D-6ED0F51DFEFC}" srcId="{ABE0DE21-2754-43FD-B03A-A0911F354B9F}" destId="{58C1C20A-B3F3-4A39-B8CA-8DF87DC67D2B}" srcOrd="0" destOrd="0" parTransId="{FE509643-7575-48A8-A12A-B5C5819314DD}" sibTransId="{C5249411-1DD2-4CA8-B841-4DA0DA118E92}"/>
    <dgm:cxn modelId="{A207CF68-154F-491C-8FAE-9FB8FDC7F92C}" srcId="{FCCEF0F0-97FB-4E3E-85C1-F99E3547F7BE}" destId="{BE72E549-BF0D-4658-BF5D-542C0A704950}" srcOrd="2" destOrd="0" parTransId="{90C226A2-A5C3-489B-93FD-A9F04A1C2AE1}" sibTransId="{938E6BFB-261A-43B3-B02F-769D24070A93}"/>
    <dgm:cxn modelId="{77C8760F-A69A-42DC-9760-A582F7220FE1}" srcId="{FCCEF0F0-97FB-4E3E-85C1-F99E3547F7BE}" destId="{4BC5930C-3874-4E7B-9981-F380BF3D4980}" srcOrd="3" destOrd="0" parTransId="{78120DC3-7615-4A9C-9DE3-2D4FD8247518}" sibTransId="{AD1E9EEE-6A57-43F8-AD9A-F53C38BDB9CA}"/>
    <dgm:cxn modelId="{D2757E36-469D-4A2C-87E1-269168423DF5}" type="presOf" srcId="{ABE0DE21-2754-43FD-B03A-A0911F354B9F}" destId="{DD0EC563-79BC-480A-B812-9DAD65FAC742}" srcOrd="0" destOrd="0" presId="urn:microsoft.com/office/officeart/2005/8/layout/radial2"/>
    <dgm:cxn modelId="{8ED3BF79-0205-4693-BD31-7CDC041CB0F0}" srcId="{FCCEF0F0-97FB-4E3E-85C1-F99E3547F7BE}" destId="{ABE0DE21-2754-43FD-B03A-A0911F354B9F}" srcOrd="0" destOrd="0" parTransId="{257FA256-95EC-4B23-A0EE-E6DE7F8BB22E}" sibTransId="{52028412-EA43-4EDD-80C9-FBFF98F6A688}"/>
    <dgm:cxn modelId="{AB0B55FD-BA60-4AAC-BDC1-96B6A90598D0}" srcId="{4BC5930C-3874-4E7B-9981-F380BF3D4980}" destId="{B8EA05FE-5FE7-403E-AD8A-7F03B436C2C6}" srcOrd="1" destOrd="0" parTransId="{73E24BF5-59B1-46E2-BFB0-12742BB2941A}" sibTransId="{28129612-65EF-47D2-9CFF-F3E1A3367ACC}"/>
    <dgm:cxn modelId="{441C3C67-C6F8-4482-A844-A6D4F3F83D5A}" type="presOf" srcId="{862E228E-B3B9-4621-A589-21F4A4E6B14D}" destId="{8BDE7F3A-F9BF-414F-93F1-4F654656698F}" srcOrd="0" destOrd="2" presId="urn:microsoft.com/office/officeart/2005/8/layout/radial2"/>
    <dgm:cxn modelId="{BC31D2C9-9ABD-4BBB-BDED-0A07BCA1F168}" srcId="{BE72E549-BF0D-4658-BF5D-542C0A704950}" destId="{6539FC8C-EB07-4479-B7D2-4E0E36B1FA67}" srcOrd="0" destOrd="0" parTransId="{C66C50C6-88F8-4886-A9F5-B3B2EE81F707}" sibTransId="{8EB9DA9C-6B7B-4594-A053-283F2A6FFE56}"/>
    <dgm:cxn modelId="{7A05BBC1-9916-4062-8D2C-1F9C7610D510}" type="presOf" srcId="{8D462E8E-C3E8-4CB2-884B-7775B139E882}" destId="{3A1621DF-A6D6-47B8-A27F-539FB2B1B483}" srcOrd="0" destOrd="0" presId="urn:microsoft.com/office/officeart/2005/8/layout/radial2"/>
    <dgm:cxn modelId="{17715058-0A65-44A7-8676-037FB75203F9}" type="presOf" srcId="{2B10F397-6CE0-47DA-A47B-6DEEE307D8DA}" destId="{EF1DDADB-1976-4430-8D64-34A0E46D8F9F}" srcOrd="0" destOrd="0" presId="urn:microsoft.com/office/officeart/2005/8/layout/radial2"/>
    <dgm:cxn modelId="{D49B9734-8060-4C11-BF09-FCC53F9E8C73}" srcId="{FCCEF0F0-97FB-4E3E-85C1-F99E3547F7BE}" destId="{6244BEDD-69D0-4777-839F-491477768379}" srcOrd="1" destOrd="0" parTransId="{8D462E8E-C3E8-4CB2-884B-7775B139E882}" sibTransId="{489CB591-C1B1-4492-ADDE-C608C9F7B981}"/>
    <dgm:cxn modelId="{568C9E0F-8CA1-44FF-9D61-FA7AA5E271C3}" type="presOf" srcId="{6BAC32CD-2C25-4FED-A873-A50195C7D43A}" destId="{0314ECD6-834D-4B1B-B25F-91276D533204}" srcOrd="0" destOrd="2" presId="urn:microsoft.com/office/officeart/2005/8/layout/radial2"/>
    <dgm:cxn modelId="{4D923F02-F7CB-48DD-8F0D-5A12E6CA15AE}" type="presOf" srcId="{90C226A2-A5C3-489B-93FD-A9F04A1C2AE1}" destId="{6561E6F2-CB68-475B-8E5F-CBE75CBC6C0A}" srcOrd="0" destOrd="0" presId="urn:microsoft.com/office/officeart/2005/8/layout/radial2"/>
    <dgm:cxn modelId="{A0FD7CFC-98B5-4E54-A69A-216CAC2E59BB}" type="presOf" srcId="{58C1C20A-B3F3-4A39-B8CA-8DF87DC67D2B}" destId="{0314ECD6-834D-4B1B-B25F-91276D533204}" srcOrd="0" destOrd="0" presId="urn:microsoft.com/office/officeart/2005/8/layout/radial2"/>
    <dgm:cxn modelId="{2CC84FD5-57B6-417A-B897-E77CB368E171}" type="presOf" srcId="{B8EA05FE-5FE7-403E-AD8A-7F03B436C2C6}" destId="{EF1DDADB-1976-4430-8D64-34A0E46D8F9F}" srcOrd="0" destOrd="1" presId="urn:microsoft.com/office/officeart/2005/8/layout/radial2"/>
    <dgm:cxn modelId="{F5AFEAB6-213B-4EE2-8AE5-6E18A0CB11C2}" type="presOf" srcId="{78120DC3-7615-4A9C-9DE3-2D4FD8247518}" destId="{72C3FA9E-97AE-45DE-B4B5-D91D054CDF80}" srcOrd="0" destOrd="0" presId="urn:microsoft.com/office/officeart/2005/8/layout/radial2"/>
    <dgm:cxn modelId="{FAB4506D-EC26-46D0-8C57-30842D999DB2}" srcId="{6244BEDD-69D0-4777-839F-491477768379}" destId="{862E228E-B3B9-4621-A589-21F4A4E6B14D}" srcOrd="2" destOrd="0" parTransId="{4B0B10AE-3673-4349-8F8D-DD80DE0787B4}" sibTransId="{849512A1-387D-48B4-BBF9-4624FDFB8E7B}"/>
    <dgm:cxn modelId="{41E5B65B-958E-4CD4-B228-67D4455A7E25}" type="presOf" srcId="{BE72E549-BF0D-4658-BF5D-542C0A704950}" destId="{398E62BC-B838-4E0B-BB45-445FC570B43D}" srcOrd="0" destOrd="0" presId="urn:microsoft.com/office/officeart/2005/8/layout/radial2"/>
    <dgm:cxn modelId="{2AB5AA18-04A1-4BD2-AC77-7F41C944EFB3}" type="presOf" srcId="{6244BEDD-69D0-4777-839F-491477768379}" destId="{4BCE6BAE-0E95-4AEB-8DCA-53466AB0EC12}" srcOrd="0" destOrd="0" presId="urn:microsoft.com/office/officeart/2005/8/layout/radial2"/>
    <dgm:cxn modelId="{B7843748-765C-480B-9D35-BC94BCAA8AFB}" srcId="{ABE0DE21-2754-43FD-B03A-A0911F354B9F}" destId="{6BAC32CD-2C25-4FED-A873-A50195C7D43A}" srcOrd="2" destOrd="0" parTransId="{407E1EC9-D24C-4135-8CE9-7C8CD9B6BF04}" sibTransId="{2C6BE40D-19BB-494D-BD85-147CA962DA1B}"/>
    <dgm:cxn modelId="{254B48C1-C90F-47DF-B09A-927F8CF1E094}" type="presOf" srcId="{95E7040A-7BD1-4D84-AC9C-7F016191C7FB}" destId="{8BDE7F3A-F9BF-414F-93F1-4F654656698F}" srcOrd="0" destOrd="1" presId="urn:microsoft.com/office/officeart/2005/8/layout/radial2"/>
    <dgm:cxn modelId="{C37048C0-90DE-4BA3-9324-9AE149250F1D}" type="presOf" srcId="{D5A11758-32AF-40FF-8528-B57685CA46D4}" destId="{0314ECD6-834D-4B1B-B25F-91276D533204}" srcOrd="0" destOrd="1" presId="urn:microsoft.com/office/officeart/2005/8/layout/radial2"/>
    <dgm:cxn modelId="{21A44215-0B8D-46CA-A529-947E97F0C44F}" type="presParOf" srcId="{B32018E9-16F5-4358-9A58-BDF85123830F}" destId="{CAF1F976-DFDA-481B-A757-F78EE04E7C45}" srcOrd="0" destOrd="0" presId="urn:microsoft.com/office/officeart/2005/8/layout/radial2"/>
    <dgm:cxn modelId="{1E496208-1160-4EBA-9AB6-B9CC615A603B}" type="presParOf" srcId="{CAF1F976-DFDA-481B-A757-F78EE04E7C45}" destId="{9A2F7CED-0290-42E3-867B-843698E8088A}" srcOrd="0" destOrd="0" presId="urn:microsoft.com/office/officeart/2005/8/layout/radial2"/>
    <dgm:cxn modelId="{6A3E661B-3985-4566-BE68-9DCDFD97D7BB}" type="presParOf" srcId="{9A2F7CED-0290-42E3-867B-843698E8088A}" destId="{DCC6B50F-569F-49DA-A7EE-006241F5C951}" srcOrd="0" destOrd="0" presId="urn:microsoft.com/office/officeart/2005/8/layout/radial2"/>
    <dgm:cxn modelId="{EBC71587-427C-4F0F-A62E-5881B9E1DE7B}" type="presParOf" srcId="{9A2F7CED-0290-42E3-867B-843698E8088A}" destId="{00CECDA8-9580-4ACB-A684-1EC2BEFBC9A6}" srcOrd="1" destOrd="0" presId="urn:microsoft.com/office/officeart/2005/8/layout/radial2"/>
    <dgm:cxn modelId="{81A72D13-3A1F-4DE3-8CB6-CB86BD8573A7}" type="presParOf" srcId="{CAF1F976-DFDA-481B-A757-F78EE04E7C45}" destId="{24918EEF-7596-4203-A959-B79DD2A9C72D}" srcOrd="1" destOrd="0" presId="urn:microsoft.com/office/officeart/2005/8/layout/radial2"/>
    <dgm:cxn modelId="{46347B5D-D1B2-49A8-A660-18189E51CBF2}" type="presParOf" srcId="{CAF1F976-DFDA-481B-A757-F78EE04E7C45}" destId="{B1035BA8-7AFA-4194-ADB6-892EEADBC154}" srcOrd="2" destOrd="0" presId="urn:microsoft.com/office/officeart/2005/8/layout/radial2"/>
    <dgm:cxn modelId="{0583DB6E-ACFA-4786-ABBB-9D326B8AA2B1}" type="presParOf" srcId="{B1035BA8-7AFA-4194-ADB6-892EEADBC154}" destId="{DD0EC563-79BC-480A-B812-9DAD65FAC742}" srcOrd="0" destOrd="0" presId="urn:microsoft.com/office/officeart/2005/8/layout/radial2"/>
    <dgm:cxn modelId="{27E7CB20-3616-4F50-BBCB-280DD5CB3CC1}" type="presParOf" srcId="{B1035BA8-7AFA-4194-ADB6-892EEADBC154}" destId="{0314ECD6-834D-4B1B-B25F-91276D533204}" srcOrd="1" destOrd="0" presId="urn:microsoft.com/office/officeart/2005/8/layout/radial2"/>
    <dgm:cxn modelId="{EC7DA42A-308E-4144-8CCE-A6AEECFC49C0}" type="presParOf" srcId="{CAF1F976-DFDA-481B-A757-F78EE04E7C45}" destId="{3A1621DF-A6D6-47B8-A27F-539FB2B1B483}" srcOrd="3" destOrd="0" presId="urn:microsoft.com/office/officeart/2005/8/layout/radial2"/>
    <dgm:cxn modelId="{D174ADDE-46BB-4609-8A4C-6516F80AD30A}" type="presParOf" srcId="{CAF1F976-DFDA-481B-A757-F78EE04E7C45}" destId="{BCEE9DBB-6716-4069-8A2D-911E84507F31}" srcOrd="4" destOrd="0" presId="urn:microsoft.com/office/officeart/2005/8/layout/radial2"/>
    <dgm:cxn modelId="{B8DB193F-489E-44E8-9F18-C25C89D86B79}" type="presParOf" srcId="{BCEE9DBB-6716-4069-8A2D-911E84507F31}" destId="{4BCE6BAE-0E95-4AEB-8DCA-53466AB0EC12}" srcOrd="0" destOrd="0" presId="urn:microsoft.com/office/officeart/2005/8/layout/radial2"/>
    <dgm:cxn modelId="{77ED182A-4B25-4074-A2D4-258B113D2FBB}" type="presParOf" srcId="{BCEE9DBB-6716-4069-8A2D-911E84507F31}" destId="{8BDE7F3A-F9BF-414F-93F1-4F654656698F}" srcOrd="1" destOrd="0" presId="urn:microsoft.com/office/officeart/2005/8/layout/radial2"/>
    <dgm:cxn modelId="{A44647CF-9CE9-4B9B-BD87-7EA9D83E18E9}" type="presParOf" srcId="{CAF1F976-DFDA-481B-A757-F78EE04E7C45}" destId="{6561E6F2-CB68-475B-8E5F-CBE75CBC6C0A}" srcOrd="5" destOrd="0" presId="urn:microsoft.com/office/officeart/2005/8/layout/radial2"/>
    <dgm:cxn modelId="{52FC5BE6-6FE6-40CB-9BF6-B615503A6AEF}" type="presParOf" srcId="{CAF1F976-DFDA-481B-A757-F78EE04E7C45}" destId="{96AD3D1F-45E9-4BE8-8BE6-0DEFEE7AD751}" srcOrd="6" destOrd="0" presId="urn:microsoft.com/office/officeart/2005/8/layout/radial2"/>
    <dgm:cxn modelId="{6C367CF8-F910-4E9C-A56F-46B84BB84F43}" type="presParOf" srcId="{96AD3D1F-45E9-4BE8-8BE6-0DEFEE7AD751}" destId="{398E62BC-B838-4E0B-BB45-445FC570B43D}" srcOrd="0" destOrd="0" presId="urn:microsoft.com/office/officeart/2005/8/layout/radial2"/>
    <dgm:cxn modelId="{68930F96-0496-4D79-97C0-A7B7A7B5901E}" type="presParOf" srcId="{96AD3D1F-45E9-4BE8-8BE6-0DEFEE7AD751}" destId="{2AFBAE98-1A90-4203-A19B-45D48FBED290}" srcOrd="1" destOrd="0" presId="urn:microsoft.com/office/officeart/2005/8/layout/radial2"/>
    <dgm:cxn modelId="{0CC0B338-6B2B-493B-A264-2A0AA837F013}" type="presParOf" srcId="{CAF1F976-DFDA-481B-A757-F78EE04E7C45}" destId="{72C3FA9E-97AE-45DE-B4B5-D91D054CDF80}" srcOrd="7" destOrd="0" presId="urn:microsoft.com/office/officeart/2005/8/layout/radial2"/>
    <dgm:cxn modelId="{67BA6EF5-36C8-4DA1-894E-6D9C218E2AA4}" type="presParOf" srcId="{CAF1F976-DFDA-481B-A757-F78EE04E7C45}" destId="{89281504-1E01-479C-A807-9EA389197848}" srcOrd="8" destOrd="0" presId="urn:microsoft.com/office/officeart/2005/8/layout/radial2"/>
    <dgm:cxn modelId="{7F4BD94C-5C50-465C-B4FC-AAE1FF1AF988}" type="presParOf" srcId="{89281504-1E01-479C-A807-9EA389197848}" destId="{2C73E09B-E2C0-442C-9398-3C3AD9EA60C3}" srcOrd="0" destOrd="0" presId="urn:microsoft.com/office/officeart/2005/8/layout/radial2"/>
    <dgm:cxn modelId="{79945C66-9D57-4945-8A34-432381723454}" type="presParOf" srcId="{89281504-1E01-479C-A807-9EA389197848}" destId="{EF1DDADB-1976-4430-8D64-34A0E46D8F9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6E54C-463E-4AFA-B39E-2EA5C5F09B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BA4371-6D26-4215-8F60-C8D9232E4DF4}">
      <dgm:prSet phldrT="[文本]" custT="1"/>
      <dgm:spPr/>
      <dgm:t>
        <a:bodyPr/>
        <a:lstStyle/>
        <a:p>
          <a:r>
            <a:rPr lang="en-US" altLang="zh-CN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Java</a:t>
          </a:r>
          <a:r>
            <a:rPr lang="zh-CN" altLang="en-US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技术 </a:t>
          </a:r>
          <a:r>
            <a:rPr lang="zh-CN" altLang="en-US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rPr>
            <a:t>吴少明</a:t>
          </a:r>
          <a:endParaRPr lang="zh-CN" altLang="en-US" sz="2400" b="1" dirty="0">
            <a:solidFill>
              <a:schemeClr val="bg1">
                <a:lumMod val="95000"/>
              </a:schemeClr>
            </a:solidFill>
          </a:endParaRPr>
        </a:p>
      </dgm:t>
    </dgm:pt>
    <dgm:pt modelId="{E601DD9F-D60A-47A8-8DA3-571B1565CFEA}" type="parTrans" cxnId="{530A9420-D8FB-428C-A650-B892BA4DF68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89218C3-38BC-4818-AEA0-0F859F7689F1}" type="sibTrans" cxnId="{530A9420-D8FB-428C-A650-B892BA4DF68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BE15669-BCFA-491D-8591-0358D269EF7A}">
      <dgm:prSet custT="1"/>
      <dgm:spPr/>
      <dgm:t>
        <a:bodyPr/>
        <a:lstStyle/>
        <a:p>
          <a:r>
            <a:rPr lang="en-US" altLang="zh-CN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Web</a:t>
          </a:r>
          <a:r>
            <a:rPr lang="zh-CN" altLang="en-US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技术</a:t>
          </a:r>
          <a:endParaRPr lang="en-US" altLang="zh-CN" sz="17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rPr>
            <a:t>黄光亮</a:t>
          </a:r>
          <a:endParaRPr lang="en-US" altLang="zh-CN" sz="2400" b="1" dirty="0" smtClean="0">
            <a:solidFill>
              <a:schemeClr val="bg1">
                <a:lumMod val="9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4A732D5-73DE-44EA-813F-E01940BE841D}" type="parTrans" cxnId="{1ECC57E3-014B-4E1C-939E-2A536C8F488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4E3EB8A-B9CA-4EE2-8B13-86118A8932C3}" type="sibTrans" cxnId="{1ECC57E3-014B-4E1C-939E-2A536C8F488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839F054-BD20-4189-A427-C57748968B9A}">
      <dgm:prSet custT="1"/>
      <dgm:spPr/>
      <dgm:t>
        <a:bodyPr/>
        <a:lstStyle/>
        <a:p>
          <a:r>
            <a:rPr lang="zh-CN" altLang="en-US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数据库技术</a:t>
          </a:r>
          <a:endParaRPr lang="en-US" altLang="zh-CN" sz="17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rPr>
            <a:t>吴少明</a:t>
          </a:r>
          <a:endParaRPr lang="en-US" altLang="zh-CN" sz="2400" b="1" dirty="0" smtClean="0">
            <a:solidFill>
              <a:schemeClr val="bg1">
                <a:lumMod val="9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9F98261-B250-4F69-BB49-4DBD15529E94}" type="parTrans" cxnId="{63E70040-2767-4AA2-A7BE-9960BC1E297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2759F73-B70D-4631-82A9-8D62E2BFC391}" type="sibTrans" cxnId="{63E70040-2767-4AA2-A7BE-9960BC1E297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81EBE48-87FE-4ECA-A0EC-EC62966CA180}">
      <dgm:prSet custT="1"/>
      <dgm:spPr/>
      <dgm:t>
        <a:bodyPr/>
        <a:lstStyle/>
        <a:p>
          <a:r>
            <a:rPr lang="zh-CN" altLang="en-US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研发流程</a:t>
          </a:r>
          <a:r>
            <a:rPr lang="en-US" altLang="zh-CN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/>
          </a:r>
          <a:br>
            <a:rPr lang="en-US" altLang="zh-CN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</a:br>
          <a:r>
            <a:rPr lang="zh-CN" altLang="en-US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rPr>
            <a:t>秦小清</a:t>
          </a:r>
          <a:endParaRPr lang="en-US" altLang="zh-CN" sz="2400" b="1" dirty="0" smtClean="0">
            <a:solidFill>
              <a:schemeClr val="bg1">
                <a:lumMod val="9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172A54D-33EB-4D5E-A892-736B895B0772}" type="parTrans" cxnId="{34515830-146D-43EE-80BF-EFC5349CC9B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CDC8A86-C3CE-47A2-B88E-B0647E608695}" type="sibTrans" cxnId="{34515830-146D-43EE-80BF-EFC5349CC9B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B56D3A-28E5-4C5C-AEE3-D47D6229CC4A}">
      <dgm:prSet custT="1"/>
      <dgm:spPr/>
      <dgm:t>
        <a:bodyPr/>
        <a:lstStyle/>
        <a:p>
          <a:r>
            <a:rPr lang="zh-CN" altLang="en-US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综合管理</a:t>
          </a:r>
          <a:r>
            <a:rPr lang="en-US" altLang="zh-CN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/>
          </a:r>
          <a:br>
            <a:rPr lang="en-US" altLang="zh-CN" sz="17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</a:br>
          <a:r>
            <a:rPr lang="zh-CN" altLang="en-US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rPr>
            <a:t>刘晓玲</a:t>
          </a:r>
          <a:endParaRPr lang="en-US" altLang="zh-CN" sz="2400" b="1" dirty="0" smtClean="0">
            <a:solidFill>
              <a:schemeClr val="bg1">
                <a:lumMod val="9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9238EBB-21AC-4DBF-BD8F-A03D8E7DCB2A}" type="parTrans" cxnId="{9FB66FC2-34B7-4C1F-AEF1-DE02BDE0E60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4F61C8E-7340-408F-99E8-A306C1823011}" type="sibTrans" cxnId="{9FB66FC2-34B7-4C1F-AEF1-DE02BDE0E60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1BB7BE7-500D-493D-B442-2BA65D487CC2}" type="pres">
      <dgm:prSet presAssocID="{E116E54C-463E-4AFA-B39E-2EA5C5F09B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368D31-87A1-487C-BAA9-A59262D711FE}" type="pres">
      <dgm:prSet presAssocID="{B5B56D3A-28E5-4C5C-AEE3-D47D6229CC4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F2F29-2413-4D12-83AB-C4C73165AC03}" type="pres">
      <dgm:prSet presAssocID="{F4F61C8E-7340-408F-99E8-A306C182301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2FB2E6E-1573-4F63-82AD-A86EAB679DC1}" type="pres">
      <dgm:prSet presAssocID="{F4F61C8E-7340-408F-99E8-A306C182301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6D8581C-E3BF-4C54-8839-F101AF3958E4}" type="pres">
      <dgm:prSet presAssocID="{42BA4371-6D26-4215-8F60-C8D9232E4DF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F83E4-8C60-418A-8ADA-ECE1261D4FFE}" type="pres">
      <dgm:prSet presAssocID="{F89218C3-38BC-4818-AEA0-0F859F7689F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49F2581-7F93-467C-90AB-13B4C78EE95C}" type="pres">
      <dgm:prSet presAssocID="{F89218C3-38BC-4818-AEA0-0F859F7689F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FFA389C9-373F-48B1-8689-B312060B3251}" type="pres">
      <dgm:prSet presAssocID="{EBE15669-BCFA-491D-8591-0358D269EF7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510675-4D58-4D1B-AF14-F00AE5B6AF4F}" type="pres">
      <dgm:prSet presAssocID="{24E3EB8A-B9CA-4EE2-8B13-86118A8932C3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CFDBE056-7113-4673-BB68-2367FF5F194A}" type="pres">
      <dgm:prSet presAssocID="{24E3EB8A-B9CA-4EE2-8B13-86118A8932C3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F36C346-148B-44A2-A01D-FFC8CD275008}" type="pres">
      <dgm:prSet presAssocID="{0839F054-BD20-4189-A427-C57748968B9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96076-9B42-4E11-8B9B-5EA193DE2F6A}" type="pres">
      <dgm:prSet presAssocID="{72759F73-B70D-4631-82A9-8D62E2BFC39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E6B00E3-CFFA-4320-BF44-F4A246966771}" type="pres">
      <dgm:prSet presAssocID="{72759F73-B70D-4631-82A9-8D62E2BFC391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9806F9C-C131-4916-80F2-D6A73D33376B}" type="pres">
      <dgm:prSet presAssocID="{C81EBE48-87FE-4ECA-A0EC-EC62966CA1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EC9D2-55A5-407B-AEC4-4746E2D6074E}" type="pres">
      <dgm:prSet presAssocID="{CCDC8A86-C3CE-47A2-B88E-B0647E608695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3E306A58-341D-421B-BA3F-E0A3AE4F5A67}" type="pres">
      <dgm:prSet presAssocID="{CCDC8A86-C3CE-47A2-B88E-B0647E608695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CA1B191-0B42-4C5C-B94C-C4E24040B817}" type="presOf" srcId="{72759F73-B70D-4631-82A9-8D62E2BFC391}" destId="{BE6B00E3-CFFA-4320-BF44-F4A246966771}" srcOrd="1" destOrd="0" presId="urn:microsoft.com/office/officeart/2005/8/layout/cycle2"/>
    <dgm:cxn modelId="{60573C9E-B20B-4A11-8B75-FE5BCD741784}" type="presOf" srcId="{42BA4371-6D26-4215-8F60-C8D9232E4DF4}" destId="{56D8581C-E3BF-4C54-8839-F101AF3958E4}" srcOrd="0" destOrd="0" presId="urn:microsoft.com/office/officeart/2005/8/layout/cycle2"/>
    <dgm:cxn modelId="{D6BED3DA-8DA1-4736-AE36-4FFBACDE470F}" type="presOf" srcId="{C81EBE48-87FE-4ECA-A0EC-EC62966CA180}" destId="{69806F9C-C131-4916-80F2-D6A73D33376B}" srcOrd="0" destOrd="0" presId="urn:microsoft.com/office/officeart/2005/8/layout/cycle2"/>
    <dgm:cxn modelId="{3404DE7B-07D2-4F9E-892F-FF28E7961200}" type="presOf" srcId="{0839F054-BD20-4189-A427-C57748968B9A}" destId="{EF36C346-148B-44A2-A01D-FFC8CD275008}" srcOrd="0" destOrd="0" presId="urn:microsoft.com/office/officeart/2005/8/layout/cycle2"/>
    <dgm:cxn modelId="{A7112C7A-FD2F-4D25-B607-1BDA481BB6E3}" type="presOf" srcId="{CCDC8A86-C3CE-47A2-B88E-B0647E608695}" destId="{3E306A58-341D-421B-BA3F-E0A3AE4F5A67}" srcOrd="1" destOrd="0" presId="urn:microsoft.com/office/officeart/2005/8/layout/cycle2"/>
    <dgm:cxn modelId="{530A9420-D8FB-428C-A650-B892BA4DF68D}" srcId="{E116E54C-463E-4AFA-B39E-2EA5C5F09B1C}" destId="{42BA4371-6D26-4215-8F60-C8D9232E4DF4}" srcOrd="1" destOrd="0" parTransId="{E601DD9F-D60A-47A8-8DA3-571B1565CFEA}" sibTransId="{F89218C3-38BC-4818-AEA0-0F859F7689F1}"/>
    <dgm:cxn modelId="{CBA32FDF-FA78-4351-99AE-DD23EE905440}" type="presOf" srcId="{F89218C3-38BC-4818-AEA0-0F859F7689F1}" destId="{6B0F83E4-8C60-418A-8ADA-ECE1261D4FFE}" srcOrd="0" destOrd="0" presId="urn:microsoft.com/office/officeart/2005/8/layout/cycle2"/>
    <dgm:cxn modelId="{F79142FF-7B70-4504-9856-4D45A0BC0F02}" type="presOf" srcId="{EBE15669-BCFA-491D-8591-0358D269EF7A}" destId="{FFA389C9-373F-48B1-8689-B312060B3251}" srcOrd="0" destOrd="0" presId="urn:microsoft.com/office/officeart/2005/8/layout/cycle2"/>
    <dgm:cxn modelId="{CEFEB23C-D657-41E2-9276-7A8D8E938F94}" type="presOf" srcId="{F4F61C8E-7340-408F-99E8-A306C1823011}" destId="{C2FB2E6E-1573-4F63-82AD-A86EAB679DC1}" srcOrd="1" destOrd="0" presId="urn:microsoft.com/office/officeart/2005/8/layout/cycle2"/>
    <dgm:cxn modelId="{57E2C09B-02D3-4DA5-8E3A-543E19557047}" type="presOf" srcId="{72759F73-B70D-4631-82A9-8D62E2BFC391}" destId="{1DB96076-9B42-4E11-8B9B-5EA193DE2F6A}" srcOrd="0" destOrd="0" presId="urn:microsoft.com/office/officeart/2005/8/layout/cycle2"/>
    <dgm:cxn modelId="{63E70040-2767-4AA2-A7BE-9960BC1E297A}" srcId="{E116E54C-463E-4AFA-B39E-2EA5C5F09B1C}" destId="{0839F054-BD20-4189-A427-C57748968B9A}" srcOrd="3" destOrd="0" parTransId="{99F98261-B250-4F69-BB49-4DBD15529E94}" sibTransId="{72759F73-B70D-4631-82A9-8D62E2BFC391}"/>
    <dgm:cxn modelId="{1ECC57E3-014B-4E1C-939E-2A536C8F4885}" srcId="{E116E54C-463E-4AFA-B39E-2EA5C5F09B1C}" destId="{EBE15669-BCFA-491D-8591-0358D269EF7A}" srcOrd="2" destOrd="0" parTransId="{A4A732D5-73DE-44EA-813F-E01940BE841D}" sibTransId="{24E3EB8A-B9CA-4EE2-8B13-86118A8932C3}"/>
    <dgm:cxn modelId="{4117A12E-0834-4968-953B-206B90CA6062}" type="presOf" srcId="{24E3EB8A-B9CA-4EE2-8B13-86118A8932C3}" destId="{CFDBE056-7113-4673-BB68-2367FF5F194A}" srcOrd="1" destOrd="0" presId="urn:microsoft.com/office/officeart/2005/8/layout/cycle2"/>
    <dgm:cxn modelId="{2556362D-1DA0-41CF-9FE6-51C61D4127D7}" type="presOf" srcId="{CCDC8A86-C3CE-47A2-B88E-B0647E608695}" destId="{228EC9D2-55A5-407B-AEC4-4746E2D6074E}" srcOrd="0" destOrd="0" presId="urn:microsoft.com/office/officeart/2005/8/layout/cycle2"/>
    <dgm:cxn modelId="{9FB66FC2-34B7-4C1F-AEF1-DE02BDE0E605}" srcId="{E116E54C-463E-4AFA-B39E-2EA5C5F09B1C}" destId="{B5B56D3A-28E5-4C5C-AEE3-D47D6229CC4A}" srcOrd="0" destOrd="0" parTransId="{B9238EBB-21AC-4DBF-BD8F-A03D8E7DCB2A}" sibTransId="{F4F61C8E-7340-408F-99E8-A306C1823011}"/>
    <dgm:cxn modelId="{C3DEDC6E-0BEF-4D5A-B109-3A04D18B52AA}" type="presOf" srcId="{24E3EB8A-B9CA-4EE2-8B13-86118A8932C3}" destId="{D2510675-4D58-4D1B-AF14-F00AE5B6AF4F}" srcOrd="0" destOrd="0" presId="urn:microsoft.com/office/officeart/2005/8/layout/cycle2"/>
    <dgm:cxn modelId="{1729830C-EF7B-4A2E-B1BA-E59F9FB38853}" type="presOf" srcId="{E116E54C-463E-4AFA-B39E-2EA5C5F09B1C}" destId="{71BB7BE7-500D-493D-B442-2BA65D487CC2}" srcOrd="0" destOrd="0" presId="urn:microsoft.com/office/officeart/2005/8/layout/cycle2"/>
    <dgm:cxn modelId="{D9986AFD-E23F-4736-800C-EC8CEC9C639E}" type="presOf" srcId="{F4F61C8E-7340-408F-99E8-A306C1823011}" destId="{B7CF2F29-2413-4D12-83AB-C4C73165AC03}" srcOrd="0" destOrd="0" presId="urn:microsoft.com/office/officeart/2005/8/layout/cycle2"/>
    <dgm:cxn modelId="{B85E7D03-4DD2-4832-B74E-A6575F07687A}" type="presOf" srcId="{B5B56D3A-28E5-4C5C-AEE3-D47D6229CC4A}" destId="{17368D31-87A1-487C-BAA9-A59262D711FE}" srcOrd="0" destOrd="0" presId="urn:microsoft.com/office/officeart/2005/8/layout/cycle2"/>
    <dgm:cxn modelId="{34515830-146D-43EE-80BF-EFC5349CC9B2}" srcId="{E116E54C-463E-4AFA-B39E-2EA5C5F09B1C}" destId="{C81EBE48-87FE-4ECA-A0EC-EC62966CA180}" srcOrd="4" destOrd="0" parTransId="{2172A54D-33EB-4D5E-A892-736B895B0772}" sibTransId="{CCDC8A86-C3CE-47A2-B88E-B0647E608695}"/>
    <dgm:cxn modelId="{5CE04365-F21F-401E-914C-0F06241C72D4}" type="presOf" srcId="{F89218C3-38BC-4818-AEA0-0F859F7689F1}" destId="{649F2581-7F93-467C-90AB-13B4C78EE95C}" srcOrd="1" destOrd="0" presId="urn:microsoft.com/office/officeart/2005/8/layout/cycle2"/>
    <dgm:cxn modelId="{49082CEF-2698-412A-A6DE-7FC88BDF3238}" type="presParOf" srcId="{71BB7BE7-500D-493D-B442-2BA65D487CC2}" destId="{17368D31-87A1-487C-BAA9-A59262D711FE}" srcOrd="0" destOrd="0" presId="urn:microsoft.com/office/officeart/2005/8/layout/cycle2"/>
    <dgm:cxn modelId="{94D86159-5BA0-40D1-B9E5-8B626B493298}" type="presParOf" srcId="{71BB7BE7-500D-493D-B442-2BA65D487CC2}" destId="{B7CF2F29-2413-4D12-83AB-C4C73165AC03}" srcOrd="1" destOrd="0" presId="urn:microsoft.com/office/officeart/2005/8/layout/cycle2"/>
    <dgm:cxn modelId="{07E2B18C-253D-4F67-9014-C42CB9FC99F8}" type="presParOf" srcId="{B7CF2F29-2413-4D12-83AB-C4C73165AC03}" destId="{C2FB2E6E-1573-4F63-82AD-A86EAB679DC1}" srcOrd="0" destOrd="0" presId="urn:microsoft.com/office/officeart/2005/8/layout/cycle2"/>
    <dgm:cxn modelId="{947599D5-943F-4581-BBFE-F9D5CB617286}" type="presParOf" srcId="{71BB7BE7-500D-493D-B442-2BA65D487CC2}" destId="{56D8581C-E3BF-4C54-8839-F101AF3958E4}" srcOrd="2" destOrd="0" presId="urn:microsoft.com/office/officeart/2005/8/layout/cycle2"/>
    <dgm:cxn modelId="{7DD9A409-B6E5-4E1B-8B65-9D8C20182E25}" type="presParOf" srcId="{71BB7BE7-500D-493D-B442-2BA65D487CC2}" destId="{6B0F83E4-8C60-418A-8ADA-ECE1261D4FFE}" srcOrd="3" destOrd="0" presId="urn:microsoft.com/office/officeart/2005/8/layout/cycle2"/>
    <dgm:cxn modelId="{BAAB6217-AC6F-4119-8535-5108871F005C}" type="presParOf" srcId="{6B0F83E4-8C60-418A-8ADA-ECE1261D4FFE}" destId="{649F2581-7F93-467C-90AB-13B4C78EE95C}" srcOrd="0" destOrd="0" presId="urn:microsoft.com/office/officeart/2005/8/layout/cycle2"/>
    <dgm:cxn modelId="{819560A2-20DD-4035-878D-42A2257736ED}" type="presParOf" srcId="{71BB7BE7-500D-493D-B442-2BA65D487CC2}" destId="{FFA389C9-373F-48B1-8689-B312060B3251}" srcOrd="4" destOrd="0" presId="urn:microsoft.com/office/officeart/2005/8/layout/cycle2"/>
    <dgm:cxn modelId="{3935AD49-610D-4FBB-AE76-D717835EB015}" type="presParOf" srcId="{71BB7BE7-500D-493D-B442-2BA65D487CC2}" destId="{D2510675-4D58-4D1B-AF14-F00AE5B6AF4F}" srcOrd="5" destOrd="0" presId="urn:microsoft.com/office/officeart/2005/8/layout/cycle2"/>
    <dgm:cxn modelId="{90887A6A-AE7A-4EFA-B176-A8CE6FFA3B67}" type="presParOf" srcId="{D2510675-4D58-4D1B-AF14-F00AE5B6AF4F}" destId="{CFDBE056-7113-4673-BB68-2367FF5F194A}" srcOrd="0" destOrd="0" presId="urn:microsoft.com/office/officeart/2005/8/layout/cycle2"/>
    <dgm:cxn modelId="{A66AD5D9-E6ED-4749-BB99-2E79650F64A0}" type="presParOf" srcId="{71BB7BE7-500D-493D-B442-2BA65D487CC2}" destId="{EF36C346-148B-44A2-A01D-FFC8CD275008}" srcOrd="6" destOrd="0" presId="urn:microsoft.com/office/officeart/2005/8/layout/cycle2"/>
    <dgm:cxn modelId="{B83AB531-B88E-4678-A7F1-1A98DDCAFDDF}" type="presParOf" srcId="{71BB7BE7-500D-493D-B442-2BA65D487CC2}" destId="{1DB96076-9B42-4E11-8B9B-5EA193DE2F6A}" srcOrd="7" destOrd="0" presId="urn:microsoft.com/office/officeart/2005/8/layout/cycle2"/>
    <dgm:cxn modelId="{DABCC4E5-084F-4C77-B581-EAD34432B8DE}" type="presParOf" srcId="{1DB96076-9B42-4E11-8B9B-5EA193DE2F6A}" destId="{BE6B00E3-CFFA-4320-BF44-F4A246966771}" srcOrd="0" destOrd="0" presId="urn:microsoft.com/office/officeart/2005/8/layout/cycle2"/>
    <dgm:cxn modelId="{A2A00634-768E-47A4-ABB7-414B1B9B90B4}" type="presParOf" srcId="{71BB7BE7-500D-493D-B442-2BA65D487CC2}" destId="{69806F9C-C131-4916-80F2-D6A73D33376B}" srcOrd="8" destOrd="0" presId="urn:microsoft.com/office/officeart/2005/8/layout/cycle2"/>
    <dgm:cxn modelId="{AFDD302E-FE25-49BE-A591-C275F1723B62}" type="presParOf" srcId="{71BB7BE7-500D-493D-B442-2BA65D487CC2}" destId="{228EC9D2-55A5-407B-AEC4-4746E2D6074E}" srcOrd="9" destOrd="0" presId="urn:microsoft.com/office/officeart/2005/8/layout/cycle2"/>
    <dgm:cxn modelId="{54A36784-ADAB-4AEF-B3E0-E04C3736536F}" type="presParOf" srcId="{228EC9D2-55A5-407B-AEC4-4746E2D6074E}" destId="{3E306A58-341D-421B-BA3F-E0A3AE4F5A6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05A001-DFAD-4028-B00A-55DD49FBAEC0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429FF5-7755-4528-BF96-4258E8775689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个人行为</a:t>
          </a:r>
          <a:endParaRPr lang="zh-CN" altLang="en-US" sz="1400" dirty="0"/>
        </a:p>
      </dgm:t>
    </dgm:pt>
    <dgm:pt modelId="{388EFFD4-CA53-4B6D-A815-907A1480D1FA}" type="parTrans" cxnId="{AA7AC116-619F-4573-9763-23FA5BF16C28}">
      <dgm:prSet/>
      <dgm:spPr/>
      <dgm:t>
        <a:bodyPr/>
        <a:lstStyle/>
        <a:p>
          <a:endParaRPr lang="zh-CN" altLang="en-US"/>
        </a:p>
      </dgm:t>
    </dgm:pt>
    <dgm:pt modelId="{EE7FAB6E-E138-4F72-8A6D-ECA3C816F857}" type="sibTrans" cxnId="{AA7AC116-619F-4573-9763-23FA5BF16C28}">
      <dgm:prSet/>
      <dgm:spPr/>
      <dgm:t>
        <a:bodyPr/>
        <a:lstStyle/>
        <a:p>
          <a:endParaRPr lang="zh-CN" altLang="en-US"/>
        </a:p>
      </dgm:t>
    </dgm:pt>
    <dgm:pt modelId="{8208C747-550C-4CED-958E-4CBF14EE9E83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工作态度；</a:t>
          </a:r>
          <a:endParaRPr lang="en-US" altLang="zh-CN" sz="1400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E1C993A-25CC-4213-A8DE-B260ABD7BF40}" type="parTrans" cxnId="{AA6CFFFB-FF37-4F2E-B012-8243DC4BAD9F}">
      <dgm:prSet/>
      <dgm:spPr/>
      <dgm:t>
        <a:bodyPr/>
        <a:lstStyle/>
        <a:p>
          <a:endParaRPr lang="zh-CN" altLang="en-US"/>
        </a:p>
      </dgm:t>
    </dgm:pt>
    <dgm:pt modelId="{70E733EB-7702-475C-9F69-0D6333074EB2}" type="sibTrans" cxnId="{AA6CFFFB-FF37-4F2E-B012-8243DC4BAD9F}">
      <dgm:prSet/>
      <dgm:spPr/>
      <dgm:t>
        <a:bodyPr/>
        <a:lstStyle/>
        <a:p>
          <a:endParaRPr lang="zh-CN" altLang="en-US"/>
        </a:p>
      </dgm:t>
    </dgm:pt>
    <dgm:pt modelId="{24F75A7B-6120-4F1C-9308-1638F8DCC451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沟通协调；</a:t>
          </a:r>
          <a:endParaRPr lang="en-US" altLang="zh-CN" sz="1400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1C94142-E79C-4EDF-9405-9B16F5AC2EF6}" type="parTrans" cxnId="{10A736C2-EC04-412E-863D-5ED3B88C7CA1}">
      <dgm:prSet/>
      <dgm:spPr/>
      <dgm:t>
        <a:bodyPr/>
        <a:lstStyle/>
        <a:p>
          <a:endParaRPr lang="zh-CN" altLang="en-US"/>
        </a:p>
      </dgm:t>
    </dgm:pt>
    <dgm:pt modelId="{37B7BEE3-0D27-4BB2-BDE3-1E6B18FDA086}" type="sibTrans" cxnId="{10A736C2-EC04-412E-863D-5ED3B88C7CA1}">
      <dgm:prSet/>
      <dgm:spPr/>
      <dgm:t>
        <a:bodyPr/>
        <a:lstStyle/>
        <a:p>
          <a:endParaRPr lang="zh-CN" altLang="en-US"/>
        </a:p>
      </dgm:t>
    </dgm:pt>
    <dgm:pt modelId="{859D5857-9FDC-4EE0-93D3-842DCDAF1516}">
      <dgm:prSet custT="1"/>
      <dgm:spPr/>
      <dgm:t>
        <a:bodyPr/>
        <a:lstStyle/>
        <a:p>
          <a:r>
            <a:rPr lang="zh-CN" altLang="en-US" sz="16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技能</a:t>
          </a:r>
          <a:endParaRPr lang="en-US" altLang="zh-CN" sz="1600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81CCA02-29AC-47CA-A84B-1B86108A5A4A}" type="parTrans" cxnId="{E4AE235B-DE06-497E-90CA-7B81227FE438}">
      <dgm:prSet/>
      <dgm:spPr/>
      <dgm:t>
        <a:bodyPr/>
        <a:lstStyle/>
        <a:p>
          <a:endParaRPr lang="zh-CN" altLang="en-US"/>
        </a:p>
      </dgm:t>
    </dgm:pt>
    <dgm:pt modelId="{CE4E8D65-FE2F-4700-B650-BB290E317B1F}" type="sibTrans" cxnId="{E4AE235B-DE06-497E-90CA-7B81227FE438}">
      <dgm:prSet/>
      <dgm:spPr/>
      <dgm:t>
        <a:bodyPr/>
        <a:lstStyle/>
        <a:p>
          <a:endParaRPr lang="zh-CN" altLang="en-US"/>
        </a:p>
      </dgm:t>
    </dgm:pt>
    <dgm:pt modelId="{B7DDAA6A-88F7-42C4-A7DE-1ACD4FF084E2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日常的每一个任务、每一次考核；</a:t>
          </a:r>
          <a:endParaRPr lang="en-US" altLang="zh-CN" sz="14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AA4D3C8-A625-47BA-A7DA-CC8094CE42BC}" type="parTrans" cxnId="{CF861846-4B1C-463B-AECF-732AE050DC0A}">
      <dgm:prSet/>
      <dgm:spPr/>
      <dgm:t>
        <a:bodyPr/>
        <a:lstStyle/>
        <a:p>
          <a:endParaRPr lang="zh-CN" altLang="en-US"/>
        </a:p>
      </dgm:t>
    </dgm:pt>
    <dgm:pt modelId="{AA02EF21-1174-4335-A2E4-1AB0C9EC6700}" type="sibTrans" cxnId="{CF861846-4B1C-463B-AECF-732AE050DC0A}">
      <dgm:prSet/>
      <dgm:spPr/>
      <dgm:t>
        <a:bodyPr/>
        <a:lstStyle/>
        <a:p>
          <a:endParaRPr lang="zh-CN" altLang="en-US"/>
        </a:p>
      </dgm:t>
    </dgm:pt>
    <dgm:pt modelId="{638DFD17-4C04-4D7F-96DB-C06CE70B151A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课程、实践项目完成情况；</a:t>
          </a:r>
          <a:endParaRPr lang="en-US" altLang="zh-CN" sz="14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83A531D-5864-44B7-A2C6-E8943FC2E11D}" type="parTrans" cxnId="{6456E5CC-D735-4A49-BC95-AB1A410E43B8}">
      <dgm:prSet/>
      <dgm:spPr/>
      <dgm:t>
        <a:bodyPr/>
        <a:lstStyle/>
        <a:p>
          <a:endParaRPr lang="zh-CN" altLang="en-US"/>
        </a:p>
      </dgm:t>
    </dgm:pt>
    <dgm:pt modelId="{250117A7-ED26-4107-8E62-5603AEAC75DA}" type="sibTrans" cxnId="{6456E5CC-D735-4A49-BC95-AB1A410E43B8}">
      <dgm:prSet/>
      <dgm:spPr/>
      <dgm:t>
        <a:bodyPr/>
        <a:lstStyle/>
        <a:p>
          <a:endParaRPr lang="zh-CN" altLang="en-US"/>
        </a:p>
      </dgm:t>
    </dgm:pt>
    <dgm:pt modelId="{C822544F-4233-4FAD-B311-7869E6D7476C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项目完成情况；</a:t>
          </a:r>
          <a:endParaRPr lang="en-US" altLang="zh-CN" sz="14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F2E41EC-B907-4359-A601-BB5A7332A9E6}" type="parTrans" cxnId="{ACC03063-9557-415A-9B39-FDA711ED8F01}">
      <dgm:prSet/>
      <dgm:spPr/>
      <dgm:t>
        <a:bodyPr/>
        <a:lstStyle/>
        <a:p>
          <a:endParaRPr lang="zh-CN" altLang="en-US"/>
        </a:p>
      </dgm:t>
    </dgm:pt>
    <dgm:pt modelId="{9C5E3340-9258-4DB6-B353-7F3115B6827F}" type="sibTrans" cxnId="{ACC03063-9557-415A-9B39-FDA711ED8F01}">
      <dgm:prSet/>
      <dgm:spPr/>
      <dgm:t>
        <a:bodyPr/>
        <a:lstStyle/>
        <a:p>
          <a:endParaRPr lang="zh-CN" altLang="en-US"/>
        </a:p>
      </dgm:t>
    </dgm:pt>
    <dgm:pt modelId="{C8ED488D-44D9-45EE-BEB5-3D20F2680B28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实际产出；</a:t>
          </a:r>
          <a:endParaRPr lang="en-US" altLang="zh-CN" sz="14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194E8B8-0454-43CC-88E4-9AADFF70291E}" type="parTrans" cxnId="{E1243128-F946-4C93-AE80-43BF7F82827C}">
      <dgm:prSet/>
      <dgm:spPr/>
      <dgm:t>
        <a:bodyPr/>
        <a:lstStyle/>
        <a:p>
          <a:endParaRPr lang="zh-CN" altLang="en-US"/>
        </a:p>
      </dgm:t>
    </dgm:pt>
    <dgm:pt modelId="{62B3E928-6D32-4533-A24D-318DD7302299}" type="sibTrans" cxnId="{E1243128-F946-4C93-AE80-43BF7F82827C}">
      <dgm:prSet/>
      <dgm:spPr/>
      <dgm:t>
        <a:bodyPr/>
        <a:lstStyle/>
        <a:p>
          <a:endParaRPr lang="zh-CN" altLang="en-US"/>
        </a:p>
      </dgm:t>
    </dgm:pt>
    <dgm:pt modelId="{03EAC559-4C3B-4EAE-81E0-A9CBE0CC0B46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完成项目的进度；</a:t>
          </a:r>
          <a:endParaRPr lang="en-US" altLang="zh-CN" sz="14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51AB42C-4AEF-42C9-92AB-BDC8394AC3BD}" type="parTrans" cxnId="{73FDB083-6166-44CC-AD94-854F111236AB}">
      <dgm:prSet/>
      <dgm:spPr/>
      <dgm:t>
        <a:bodyPr/>
        <a:lstStyle/>
        <a:p>
          <a:endParaRPr lang="zh-CN" altLang="en-US"/>
        </a:p>
      </dgm:t>
    </dgm:pt>
    <dgm:pt modelId="{629243CD-1975-4E8F-882C-9218F39047E7}" type="sibTrans" cxnId="{73FDB083-6166-44CC-AD94-854F111236AB}">
      <dgm:prSet/>
      <dgm:spPr/>
      <dgm:t>
        <a:bodyPr/>
        <a:lstStyle/>
        <a:p>
          <a:endParaRPr lang="zh-CN" altLang="en-US"/>
        </a:p>
      </dgm:t>
    </dgm:pt>
    <dgm:pt modelId="{73628D13-7B7E-48D7-A9B1-AC142952C7D3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完成项目的质量；</a:t>
          </a:r>
          <a:endParaRPr lang="en-US" altLang="zh-CN" sz="14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93A54AD-A4D7-4DAF-B725-A91A14164EFB}" type="parTrans" cxnId="{EEAA17A2-B977-46C2-BB82-54B001BA6294}">
      <dgm:prSet/>
      <dgm:spPr/>
      <dgm:t>
        <a:bodyPr/>
        <a:lstStyle/>
        <a:p>
          <a:endParaRPr lang="zh-CN" altLang="en-US"/>
        </a:p>
      </dgm:t>
    </dgm:pt>
    <dgm:pt modelId="{FD04CDC8-A2F6-4FA4-9828-723A9955DC82}" type="sibTrans" cxnId="{EEAA17A2-B977-46C2-BB82-54B001BA6294}">
      <dgm:prSet/>
      <dgm:spPr/>
      <dgm:t>
        <a:bodyPr/>
        <a:lstStyle/>
        <a:p>
          <a:endParaRPr lang="zh-CN" altLang="en-US"/>
        </a:p>
      </dgm:t>
    </dgm:pt>
    <dgm:pt modelId="{60CA3298-A65D-4E38-8D9C-D488ADF3F518}" type="pres">
      <dgm:prSet presAssocID="{5D05A001-DFAD-4028-B00A-55DD49FBAEC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F98933-13E3-4598-8722-36957BC0CA4B}" type="pres">
      <dgm:prSet presAssocID="{5D05A001-DFAD-4028-B00A-55DD49FBAEC0}" presName="divider" presStyleLbl="fgShp" presStyleIdx="0" presStyleCnt="1"/>
      <dgm:spPr/>
    </dgm:pt>
    <dgm:pt modelId="{2681A362-E330-4622-AB5D-12F5B1ADCE8D}" type="pres">
      <dgm:prSet presAssocID="{68429FF5-7755-4528-BF96-4258E8775689}" presName="downArrow" presStyleLbl="node1" presStyleIdx="0" presStyleCnt="2"/>
      <dgm:spPr/>
    </dgm:pt>
    <dgm:pt modelId="{2FABE824-6532-4EC7-9F3D-6ED50A7E2B87}" type="pres">
      <dgm:prSet presAssocID="{68429FF5-7755-4528-BF96-4258E877568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610F5-B19F-46B4-BE25-D6E0BF70EE71}" type="pres">
      <dgm:prSet presAssocID="{859D5857-9FDC-4EE0-93D3-842DCDAF1516}" presName="upArrow" presStyleLbl="node1" presStyleIdx="1" presStyleCnt="2"/>
      <dgm:spPr/>
    </dgm:pt>
    <dgm:pt modelId="{606478BD-18AC-4209-9173-4E4E70ED17CB}" type="pres">
      <dgm:prSet presAssocID="{859D5857-9FDC-4EE0-93D3-842DCDAF151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FA147F-8F03-4BB6-961D-5B90A3B3DFAC}" type="presOf" srcId="{B7DDAA6A-88F7-42C4-A7DE-1ACD4FF084E2}" destId="{606478BD-18AC-4209-9173-4E4E70ED17CB}" srcOrd="0" destOrd="1" presId="urn:microsoft.com/office/officeart/2005/8/layout/arrow3"/>
    <dgm:cxn modelId="{AA6CFFFB-FF37-4F2E-B012-8243DC4BAD9F}" srcId="{68429FF5-7755-4528-BF96-4258E8775689}" destId="{8208C747-550C-4CED-958E-4CBF14EE9E83}" srcOrd="0" destOrd="0" parTransId="{8E1C993A-25CC-4213-A8DE-B260ABD7BF40}" sibTransId="{70E733EB-7702-475C-9F69-0D6333074EB2}"/>
    <dgm:cxn modelId="{ACC03063-9557-415A-9B39-FDA711ED8F01}" srcId="{859D5857-9FDC-4EE0-93D3-842DCDAF1516}" destId="{C822544F-4233-4FAD-B311-7869E6D7476C}" srcOrd="2" destOrd="0" parTransId="{DF2E41EC-B907-4359-A601-BB5A7332A9E6}" sibTransId="{9C5E3340-9258-4DB6-B353-7F3115B6827F}"/>
    <dgm:cxn modelId="{EEAA17A2-B977-46C2-BB82-54B001BA6294}" srcId="{C822544F-4233-4FAD-B311-7869E6D7476C}" destId="{73628D13-7B7E-48D7-A9B1-AC142952C7D3}" srcOrd="2" destOrd="0" parTransId="{E93A54AD-A4D7-4DAF-B725-A91A14164EFB}" sibTransId="{FD04CDC8-A2F6-4FA4-9828-723A9955DC82}"/>
    <dgm:cxn modelId="{C4C38D40-510E-4E7E-949B-237FDBCE5435}" type="presOf" srcId="{03EAC559-4C3B-4EAE-81E0-A9CBE0CC0B46}" destId="{606478BD-18AC-4209-9173-4E4E70ED17CB}" srcOrd="0" destOrd="5" presId="urn:microsoft.com/office/officeart/2005/8/layout/arrow3"/>
    <dgm:cxn modelId="{B8576F07-89F5-4173-9C45-C4438B933C73}" type="presOf" srcId="{5D05A001-DFAD-4028-B00A-55DD49FBAEC0}" destId="{60CA3298-A65D-4E38-8D9C-D488ADF3F518}" srcOrd="0" destOrd="0" presId="urn:microsoft.com/office/officeart/2005/8/layout/arrow3"/>
    <dgm:cxn modelId="{73FDB083-6166-44CC-AD94-854F111236AB}" srcId="{C822544F-4233-4FAD-B311-7869E6D7476C}" destId="{03EAC559-4C3B-4EAE-81E0-A9CBE0CC0B46}" srcOrd="1" destOrd="0" parTransId="{851AB42C-4AEF-42C9-92AB-BDC8394AC3BD}" sibTransId="{629243CD-1975-4E8F-882C-9218F39047E7}"/>
    <dgm:cxn modelId="{864E6D65-D230-414F-9B71-FA50F2967B04}" type="presOf" srcId="{24F75A7B-6120-4F1C-9308-1638F8DCC451}" destId="{2FABE824-6532-4EC7-9F3D-6ED50A7E2B87}" srcOrd="0" destOrd="2" presId="urn:microsoft.com/office/officeart/2005/8/layout/arrow3"/>
    <dgm:cxn modelId="{D617C01D-7C33-4CCB-AA8E-CE94113F3CA6}" type="presOf" srcId="{638DFD17-4C04-4D7F-96DB-C06CE70B151A}" destId="{606478BD-18AC-4209-9173-4E4E70ED17CB}" srcOrd="0" destOrd="2" presId="urn:microsoft.com/office/officeart/2005/8/layout/arrow3"/>
    <dgm:cxn modelId="{E4AE235B-DE06-497E-90CA-7B81227FE438}" srcId="{5D05A001-DFAD-4028-B00A-55DD49FBAEC0}" destId="{859D5857-9FDC-4EE0-93D3-842DCDAF1516}" srcOrd="1" destOrd="0" parTransId="{A81CCA02-29AC-47CA-A84B-1B86108A5A4A}" sibTransId="{CE4E8D65-FE2F-4700-B650-BB290E317B1F}"/>
    <dgm:cxn modelId="{E1243128-F946-4C93-AE80-43BF7F82827C}" srcId="{C822544F-4233-4FAD-B311-7869E6D7476C}" destId="{C8ED488D-44D9-45EE-BEB5-3D20F2680B28}" srcOrd="0" destOrd="0" parTransId="{2194E8B8-0454-43CC-88E4-9AADFF70291E}" sibTransId="{62B3E928-6D32-4533-A24D-318DD7302299}"/>
    <dgm:cxn modelId="{10A736C2-EC04-412E-863D-5ED3B88C7CA1}" srcId="{68429FF5-7755-4528-BF96-4258E8775689}" destId="{24F75A7B-6120-4F1C-9308-1638F8DCC451}" srcOrd="1" destOrd="0" parTransId="{C1C94142-E79C-4EDF-9405-9B16F5AC2EF6}" sibTransId="{37B7BEE3-0D27-4BB2-BDE3-1E6B18FDA086}"/>
    <dgm:cxn modelId="{00C4DFD4-4D40-49C9-8A04-2BCE00D689CB}" type="presOf" srcId="{C8ED488D-44D9-45EE-BEB5-3D20F2680B28}" destId="{606478BD-18AC-4209-9173-4E4E70ED17CB}" srcOrd="0" destOrd="4" presId="urn:microsoft.com/office/officeart/2005/8/layout/arrow3"/>
    <dgm:cxn modelId="{943AB268-DD65-42A7-8329-F7D78BE46B9B}" type="presOf" srcId="{68429FF5-7755-4528-BF96-4258E8775689}" destId="{2FABE824-6532-4EC7-9F3D-6ED50A7E2B87}" srcOrd="0" destOrd="0" presId="urn:microsoft.com/office/officeart/2005/8/layout/arrow3"/>
    <dgm:cxn modelId="{3C2071E4-79A1-43C2-BC61-E8E71CD0CAD2}" type="presOf" srcId="{8208C747-550C-4CED-958E-4CBF14EE9E83}" destId="{2FABE824-6532-4EC7-9F3D-6ED50A7E2B87}" srcOrd="0" destOrd="1" presId="urn:microsoft.com/office/officeart/2005/8/layout/arrow3"/>
    <dgm:cxn modelId="{D8C85EA2-32D9-4B8E-BC7D-FF039245501A}" type="presOf" srcId="{C822544F-4233-4FAD-B311-7869E6D7476C}" destId="{606478BD-18AC-4209-9173-4E4E70ED17CB}" srcOrd="0" destOrd="3" presId="urn:microsoft.com/office/officeart/2005/8/layout/arrow3"/>
    <dgm:cxn modelId="{AA7AC116-619F-4573-9763-23FA5BF16C28}" srcId="{5D05A001-DFAD-4028-B00A-55DD49FBAEC0}" destId="{68429FF5-7755-4528-BF96-4258E8775689}" srcOrd="0" destOrd="0" parTransId="{388EFFD4-CA53-4B6D-A815-907A1480D1FA}" sibTransId="{EE7FAB6E-E138-4F72-8A6D-ECA3C816F857}"/>
    <dgm:cxn modelId="{CF861846-4B1C-463B-AECF-732AE050DC0A}" srcId="{859D5857-9FDC-4EE0-93D3-842DCDAF1516}" destId="{B7DDAA6A-88F7-42C4-A7DE-1ACD4FF084E2}" srcOrd="0" destOrd="0" parTransId="{DAA4D3C8-A625-47BA-A7DA-CC8094CE42BC}" sibTransId="{AA02EF21-1174-4335-A2E4-1AB0C9EC6700}"/>
    <dgm:cxn modelId="{BB651B74-C27B-4B3D-9046-27729CB72DBE}" type="presOf" srcId="{73628D13-7B7E-48D7-A9B1-AC142952C7D3}" destId="{606478BD-18AC-4209-9173-4E4E70ED17CB}" srcOrd="0" destOrd="6" presId="urn:microsoft.com/office/officeart/2005/8/layout/arrow3"/>
    <dgm:cxn modelId="{6456E5CC-D735-4A49-BC95-AB1A410E43B8}" srcId="{859D5857-9FDC-4EE0-93D3-842DCDAF1516}" destId="{638DFD17-4C04-4D7F-96DB-C06CE70B151A}" srcOrd="1" destOrd="0" parTransId="{C83A531D-5864-44B7-A2C6-E8943FC2E11D}" sibTransId="{250117A7-ED26-4107-8E62-5603AEAC75DA}"/>
    <dgm:cxn modelId="{56FACAA5-A5BF-4F5F-B62E-830866BE771E}" type="presOf" srcId="{859D5857-9FDC-4EE0-93D3-842DCDAF1516}" destId="{606478BD-18AC-4209-9173-4E4E70ED17CB}" srcOrd="0" destOrd="0" presId="urn:microsoft.com/office/officeart/2005/8/layout/arrow3"/>
    <dgm:cxn modelId="{E49DF466-B580-4DC2-B8A8-50F34EB945D0}" type="presParOf" srcId="{60CA3298-A65D-4E38-8D9C-D488ADF3F518}" destId="{F8F98933-13E3-4598-8722-36957BC0CA4B}" srcOrd="0" destOrd="0" presId="urn:microsoft.com/office/officeart/2005/8/layout/arrow3"/>
    <dgm:cxn modelId="{D9763520-1F2C-478C-9DEE-38C19160A8E7}" type="presParOf" srcId="{60CA3298-A65D-4E38-8D9C-D488ADF3F518}" destId="{2681A362-E330-4622-AB5D-12F5B1ADCE8D}" srcOrd="1" destOrd="0" presId="urn:microsoft.com/office/officeart/2005/8/layout/arrow3"/>
    <dgm:cxn modelId="{6D2B2BCD-35A6-4F1F-887F-CC33AAF647FA}" type="presParOf" srcId="{60CA3298-A65D-4E38-8D9C-D488ADF3F518}" destId="{2FABE824-6532-4EC7-9F3D-6ED50A7E2B87}" srcOrd="2" destOrd="0" presId="urn:microsoft.com/office/officeart/2005/8/layout/arrow3"/>
    <dgm:cxn modelId="{8CE54731-47C9-40C5-9BBA-DB98BDC3E67C}" type="presParOf" srcId="{60CA3298-A65D-4E38-8D9C-D488ADF3F518}" destId="{8A3610F5-B19F-46B4-BE25-D6E0BF70EE71}" srcOrd="3" destOrd="0" presId="urn:microsoft.com/office/officeart/2005/8/layout/arrow3"/>
    <dgm:cxn modelId="{60C15B9E-2A67-4CBD-ABAC-0521DF5FA9C8}" type="presParOf" srcId="{60CA3298-A65D-4E38-8D9C-D488ADF3F518}" destId="{606478BD-18AC-4209-9173-4E4E70ED17C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AB07-46E4-40F5-B7FA-71890C292FBB}">
      <dsp:nvSpPr>
        <dsp:cNvPr id="0" name=""/>
        <dsp:cNvSpPr/>
      </dsp:nvSpPr>
      <dsp:spPr>
        <a:xfrm>
          <a:off x="4023360" y="491"/>
          <a:ext cx="6035040" cy="19151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融入团队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融入华微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融入社会</a:t>
          </a:r>
          <a:endParaRPr lang="zh-CN" altLang="en-US" sz="2100" kern="1200" dirty="0"/>
        </a:p>
      </dsp:txBody>
      <dsp:txXfrm>
        <a:off x="4023360" y="239880"/>
        <a:ext cx="5316872" cy="1436337"/>
      </dsp:txXfrm>
    </dsp:sp>
    <dsp:sp modelId="{23C598D5-53C0-4C8D-AEC4-ACF0D5E1AD68}">
      <dsp:nvSpPr>
        <dsp:cNvPr id="0" name=""/>
        <dsp:cNvSpPr/>
      </dsp:nvSpPr>
      <dsp:spPr>
        <a:xfrm>
          <a:off x="0" y="491"/>
          <a:ext cx="4023360" cy="1915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社会技能</a:t>
          </a:r>
          <a:endParaRPr lang="zh-CN" altLang="en-US" sz="6500" kern="1200" dirty="0"/>
        </a:p>
      </dsp:txBody>
      <dsp:txXfrm>
        <a:off x="93488" y="93979"/>
        <a:ext cx="3836384" cy="1728139"/>
      </dsp:txXfrm>
    </dsp:sp>
    <dsp:sp modelId="{0818375E-4431-42E0-A4E3-ADBA1BE9EC94}">
      <dsp:nvSpPr>
        <dsp:cNvPr id="0" name=""/>
        <dsp:cNvSpPr/>
      </dsp:nvSpPr>
      <dsp:spPr>
        <a:xfrm>
          <a:off x="4023360" y="2107118"/>
          <a:ext cx="6035040" cy="19151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基本的编码规范；</a:t>
          </a:r>
          <a:endParaRPr lang="en-US" altLang="zh-CN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必要的开发技能；</a:t>
          </a:r>
          <a:endParaRPr lang="en-US" altLang="zh-CN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项目运作流程；</a:t>
          </a:r>
          <a:endParaRPr lang="en-US" altLang="zh-CN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实践</a:t>
          </a:r>
          <a:r>
            <a:rPr lang="en-US" altLang="zh-CN" sz="2100" kern="1200" dirty="0" smtClean="0"/>
            <a:t>+</a:t>
          </a:r>
          <a:r>
            <a:rPr lang="zh-CN" altLang="en-US" sz="2100" kern="1200" dirty="0" smtClean="0"/>
            <a:t>实践；</a:t>
          </a:r>
          <a:endParaRPr lang="en-US" altLang="zh-CN" sz="2100" kern="1200" dirty="0" smtClean="0"/>
        </a:p>
      </dsp:txBody>
      <dsp:txXfrm>
        <a:off x="4023360" y="2346507"/>
        <a:ext cx="5316872" cy="1436337"/>
      </dsp:txXfrm>
    </dsp:sp>
    <dsp:sp modelId="{9E787B9B-FE76-4F50-9CAF-4287D6E44EBF}">
      <dsp:nvSpPr>
        <dsp:cNvPr id="0" name=""/>
        <dsp:cNvSpPr/>
      </dsp:nvSpPr>
      <dsp:spPr>
        <a:xfrm>
          <a:off x="0" y="2107118"/>
          <a:ext cx="4023360" cy="1915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知识技能</a:t>
          </a:r>
          <a:endParaRPr lang="en-US" altLang="zh-CN" sz="6500" kern="1200" dirty="0" smtClean="0"/>
        </a:p>
      </dsp:txBody>
      <dsp:txXfrm>
        <a:off x="93488" y="2200606"/>
        <a:ext cx="3836384" cy="1728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98933-13E3-4598-8722-36957BC0CA4B}">
      <dsp:nvSpPr>
        <dsp:cNvPr id="0" name=""/>
        <dsp:cNvSpPr/>
      </dsp:nvSpPr>
      <dsp:spPr>
        <a:xfrm rot="21300000">
          <a:off x="24942" y="2246800"/>
          <a:ext cx="8078114" cy="92506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1A362-E330-4622-AB5D-12F5B1ADCE8D}">
      <dsp:nvSpPr>
        <dsp:cNvPr id="0" name=""/>
        <dsp:cNvSpPr/>
      </dsp:nvSpPr>
      <dsp:spPr>
        <a:xfrm>
          <a:off x="975360" y="270933"/>
          <a:ext cx="2438400" cy="21674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BE824-6532-4EC7-9F3D-6ED50A7E2B87}">
      <dsp:nvSpPr>
        <dsp:cNvPr id="0" name=""/>
        <dsp:cNvSpPr/>
      </dsp:nvSpPr>
      <dsp:spPr>
        <a:xfrm>
          <a:off x="4307840" y="0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个人行为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工作态度；</a:t>
          </a:r>
          <a:endParaRPr lang="en-US" altLang="zh-CN" sz="1400" kern="1200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沟通协调；</a:t>
          </a:r>
          <a:endParaRPr lang="en-US" altLang="zh-CN" sz="1400" kern="1200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07840" y="0"/>
        <a:ext cx="2600960" cy="2275840"/>
      </dsp:txXfrm>
    </dsp:sp>
    <dsp:sp modelId="{8A3610F5-B19F-46B4-BE25-D6E0BF70EE71}">
      <dsp:nvSpPr>
        <dsp:cNvPr id="0" name=""/>
        <dsp:cNvSpPr/>
      </dsp:nvSpPr>
      <dsp:spPr>
        <a:xfrm>
          <a:off x="4714239" y="2980266"/>
          <a:ext cx="2438400" cy="21674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478BD-18AC-4209-9173-4E4E70ED17CB}">
      <dsp:nvSpPr>
        <dsp:cNvPr id="0" name=""/>
        <dsp:cNvSpPr/>
      </dsp:nvSpPr>
      <dsp:spPr>
        <a:xfrm>
          <a:off x="1219200" y="3142826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技能</a:t>
          </a:r>
          <a:endParaRPr lang="en-US" altLang="zh-CN" sz="1600" kern="1200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日常的每一个任务、每一次考核；</a:t>
          </a:r>
          <a:endParaRPr lang="en-US" altLang="zh-CN" sz="1400" kern="12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课程、实践项目完成情况；</a:t>
          </a:r>
          <a:endParaRPr lang="en-US" altLang="zh-CN" sz="1400" kern="12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项目完成情况；</a:t>
          </a:r>
          <a:endParaRPr lang="en-US" altLang="zh-CN" sz="1400" kern="12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实际产出；</a:t>
          </a:r>
          <a:endParaRPr lang="en-US" altLang="zh-CN" sz="1400" kern="12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完成项目的进度；</a:t>
          </a:r>
          <a:endParaRPr lang="en-US" altLang="zh-CN" sz="1400" kern="12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完成项目的质量；</a:t>
          </a:r>
          <a:endParaRPr lang="en-US" altLang="zh-CN" sz="1400" kern="1200" dirty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219200" y="3142826"/>
        <a:ext cx="2600960" cy="227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4/9/2018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4/9/2018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9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4/9/2018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0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4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4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2018/4/9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4/9/2018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19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4/9/2018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25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4/9/2018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-intranet/sites/rnd/training/2018TrainingCamp/SitePages/Home.aspx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dirty="0" smtClean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届实习生</a:t>
            </a:r>
            <a:r>
              <a:rPr lang="en-US" altLang="zh-CN" dirty="0" smtClean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1570C1"/>
                </a:solidFill>
                <a:latin typeface="微软雅黑" pitchFamily="34" charset="-122"/>
                <a:ea typeface="微软雅黑" pitchFamily="34" charset="-122"/>
              </a:rPr>
              <a:t>启动会</a:t>
            </a:r>
            <a:endParaRPr 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9309" y="2663609"/>
            <a:ext cx="654217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sz="3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第二篇章</a:t>
            </a:r>
            <a:r>
              <a:rPr lang="zh-CN" altLang="en-US" sz="3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 </a:t>
            </a:r>
            <a:r>
              <a:rPr lang="en-US" altLang="zh-CN" sz="3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实习介绍</a:t>
            </a:r>
            <a:endParaRPr lang="zh-CN" altLang="zh-CN" sz="36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1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17513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5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实习工作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597647"/>
              </p:ext>
            </p:extLst>
          </p:nvPr>
        </p:nvGraphicFramePr>
        <p:xfrm>
          <a:off x="1097280" y="182372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4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14987"/>
              </p:ext>
            </p:extLst>
          </p:nvPr>
        </p:nvGraphicFramePr>
        <p:xfrm>
          <a:off x="1096963" y="286603"/>
          <a:ext cx="10058400" cy="610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70263" y="3075741"/>
            <a:ext cx="1620957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第一阶段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5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6" name="直角三角形 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9" name="直角三角形 8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990440" y="610299"/>
            <a:ext cx="10018712" cy="517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培训整体规划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93143"/>
              </p:ext>
            </p:extLst>
          </p:nvPr>
        </p:nvGraphicFramePr>
        <p:xfrm>
          <a:off x="1028700" y="1300129"/>
          <a:ext cx="10655299" cy="470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383"/>
                <a:gridCol w="2583614"/>
                <a:gridCol w="2607255"/>
                <a:gridCol w="2097287"/>
                <a:gridCol w="1327269"/>
                <a:gridCol w="729491"/>
              </a:tblGrid>
              <a:tr h="2178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目标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培训主要内容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主要讲师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学员输出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备注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</a:tr>
              <a:tr h="12578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第一周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1.</a:t>
                      </a:r>
                      <a:r>
                        <a:rPr lang="zh-CN" altLang="en-US" sz="1200" u="none" strike="noStrike">
                          <a:effectLst/>
                        </a:rPr>
                        <a:t>员工认识华微，华微认识大家；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2.</a:t>
                      </a:r>
                      <a:r>
                        <a:rPr lang="zh-CN" altLang="en-US" sz="1200" u="none" strike="noStrike">
                          <a:effectLst/>
                        </a:rPr>
                        <a:t>基本的规章制度的学习；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3.</a:t>
                      </a:r>
                      <a:r>
                        <a:rPr lang="zh-CN" altLang="en-US" sz="1200" u="none" strike="noStrike">
                          <a:effectLst/>
                        </a:rPr>
                        <a:t>基本办公技能的培训；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1.</a:t>
                      </a:r>
                      <a:r>
                        <a:rPr lang="zh-CN" altLang="en-US" sz="1200" u="none" strike="noStrike">
                          <a:effectLst/>
                        </a:rPr>
                        <a:t>实习介绍；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2.</a:t>
                      </a:r>
                      <a:r>
                        <a:rPr lang="zh-CN" altLang="en-US" sz="1200" u="none" strike="noStrike">
                          <a:effectLst/>
                        </a:rPr>
                        <a:t>规章制度培训；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3.Sharepoint</a:t>
                      </a:r>
                      <a:r>
                        <a:rPr lang="zh-CN" altLang="en-US" sz="1200" u="none" strike="noStrike">
                          <a:effectLst/>
                        </a:rPr>
                        <a:t>基本操作；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4.Word</a:t>
                      </a:r>
                      <a:r>
                        <a:rPr lang="zh-CN" altLang="en-US" sz="1200" u="none" strike="noStrike">
                          <a:effectLst/>
                        </a:rPr>
                        <a:t>操作；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5.</a:t>
                      </a:r>
                      <a:r>
                        <a:rPr lang="zh-CN" altLang="en-US" sz="1200" u="none" strike="noStrike">
                          <a:effectLst/>
                        </a:rPr>
                        <a:t>公司发展介绍；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6.SVN</a:t>
                      </a:r>
                      <a:r>
                        <a:rPr lang="zh-CN" altLang="en-US" sz="1200" u="none" strike="noStrike">
                          <a:effectLst/>
                        </a:rPr>
                        <a:t>及配置管理相关知识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刘晓玲、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秦小清、</a:t>
                      </a:r>
                      <a:r>
                        <a:rPr lang="zh-CN" altLang="en-US" sz="1200" u="none" strike="noStrike" dirty="0">
                          <a:effectLst/>
                        </a:rPr>
                        <a:t>何雪仪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各项考核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</a:tr>
              <a:tr h="2178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</a:tr>
              <a:tr h="2089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第一个月</a:t>
                      </a:r>
                      <a:r>
                        <a:rPr lang="en-US" altLang="zh-CN" sz="1200" u="none" strike="noStrike" dirty="0">
                          <a:effectLst/>
                        </a:rPr>
                        <a:t/>
                      </a:r>
                      <a:br>
                        <a:rPr lang="en-US" altLang="zh-CN" sz="1200" u="none" strike="noStrike" dirty="0">
                          <a:effectLst/>
                        </a:rPr>
                      </a:b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1.</a:t>
                      </a:r>
                      <a:r>
                        <a:rPr lang="zh-CN" altLang="en-US" sz="1200" u="none" strike="noStrike" dirty="0">
                          <a:effectLst/>
                        </a:rPr>
                        <a:t>掌握编码规范；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</a:rPr>
                        <a:t>2.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掌握基本的开发流程；</a:t>
                      </a:r>
                      <a:br>
                        <a:rPr lang="zh-CN" altLang="en-US" sz="1200" u="none" strike="noStrike" dirty="0" smtClean="0">
                          <a:effectLst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</a:rPr>
                        <a:t>3.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了解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J2EE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开发框架；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4.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完成实践作业；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1.</a:t>
                      </a:r>
                      <a:r>
                        <a:rPr lang="zh-CN" altLang="en-US" sz="1200" u="none" strike="noStrike" dirty="0">
                          <a:effectLst/>
                        </a:rPr>
                        <a:t>编码规范；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2..</a:t>
                      </a:r>
                      <a:r>
                        <a:rPr lang="zh-CN" altLang="en-US" sz="1200" u="none" strike="noStrike" dirty="0">
                          <a:effectLst/>
                        </a:rPr>
                        <a:t>数据库基本知识；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</a:rPr>
                        <a:t>3.Java</a:t>
                      </a:r>
                      <a:r>
                        <a:rPr lang="zh-CN" altLang="en-US" sz="1200" u="none" strike="noStrike" dirty="0">
                          <a:effectLst/>
                        </a:rPr>
                        <a:t>开发基础知识；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</a:rPr>
                        <a:t>4.HSF</a:t>
                      </a:r>
                      <a:r>
                        <a:rPr lang="zh-CN" altLang="en-US" sz="1200" u="none" strike="noStrike" dirty="0">
                          <a:effectLst/>
                        </a:rPr>
                        <a:t>基本流程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；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5.UML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应用到需求与设计；</a:t>
                      </a:r>
                      <a:br>
                        <a:rPr lang="zh-CN" altLang="en-US" sz="1200" u="none" strike="noStrike" dirty="0" smtClean="0">
                          <a:effectLst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</a:rPr>
                        <a:t>6.J2EE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框架：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spring MVC;</a:t>
                      </a:r>
                      <a:br>
                        <a:rPr lang="en-US" altLang="zh-CN" sz="1200" u="none" strike="noStrike" dirty="0" smtClean="0">
                          <a:effectLst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</a:rPr>
                        <a:t>7.Javascript+VUE+Bootstrap</a:t>
                      </a:r>
                      <a:br>
                        <a:rPr lang="en-US" altLang="zh-CN" sz="1200" u="none" strike="noStrike" dirty="0" smtClean="0">
                          <a:effectLst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</a:rPr>
                        <a:t>8.Mysql 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中级课程；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algn="l" fontAlgn="ctr"/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刘晓玲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、吴少明、黄光亮、秦小清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1.</a:t>
                      </a:r>
                      <a:r>
                        <a:rPr lang="zh-CN" altLang="en-US" sz="1200" u="none" strike="noStrike" dirty="0">
                          <a:effectLst/>
                        </a:rPr>
                        <a:t>两个小程序；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.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两</a:t>
                      </a:r>
                      <a:r>
                        <a:rPr lang="zh-CN" altLang="en-US" sz="1200" u="none" strike="noStrike" dirty="0">
                          <a:effectLst/>
                        </a:rPr>
                        <a:t>篇</a:t>
                      </a:r>
                      <a:r>
                        <a:rPr lang="en-US" altLang="zh-CN" sz="1200" u="none" strike="noStrike" dirty="0">
                          <a:effectLst/>
                        </a:rPr>
                        <a:t>HSF</a:t>
                      </a:r>
                      <a:r>
                        <a:rPr lang="zh-CN" altLang="en-US" sz="1200" u="none" strike="noStrike" dirty="0">
                          <a:effectLst/>
                        </a:rPr>
                        <a:t>读后感；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3.</a:t>
                      </a:r>
                      <a:r>
                        <a:rPr lang="zh-CN" altLang="en-US" sz="1200" u="none" strike="noStrike" dirty="0">
                          <a:effectLst/>
                        </a:rPr>
                        <a:t>课堂考核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；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zh-CN" sz="1200" u="none" strike="noStrike" dirty="0" smtClean="0">
                          <a:effectLst/>
                        </a:rPr>
                        <a:t>4.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第一阶段总结与考核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准备签约三方协议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</a:tr>
              <a:tr h="2178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</a:tr>
              <a:tr h="7073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第二、三月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直接安排到项目实践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1.</a:t>
                      </a:r>
                      <a:r>
                        <a:rPr lang="zh-CN" altLang="en-US" sz="1200" u="none" strike="noStrike">
                          <a:effectLst/>
                        </a:rPr>
                        <a:t>之前课程的深入培训；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2.</a:t>
                      </a:r>
                      <a:r>
                        <a:rPr lang="zh-CN" altLang="en-US" sz="1200" u="none" strike="noStrike">
                          <a:effectLst/>
                        </a:rPr>
                        <a:t>项目的经验教训总结；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1.</a:t>
                      </a:r>
                      <a:r>
                        <a:rPr lang="zh-CN" altLang="en-US" sz="1200" u="none" strike="noStrike">
                          <a:effectLst/>
                        </a:rPr>
                        <a:t>项目成果</a:t>
                      </a:r>
                      <a:br>
                        <a:rPr lang="zh-CN" altLang="en-US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2.</a:t>
                      </a:r>
                      <a:r>
                        <a:rPr lang="zh-CN" altLang="en-US" sz="1200" u="none" strike="noStrike">
                          <a:effectLst/>
                        </a:rPr>
                        <a:t>第二阶段总结与考核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effectLst/>
                        </a:rPr>
                        <a:t>与</a:t>
                      </a:r>
                      <a:r>
                        <a:rPr lang="zh-CN" altLang="en-US" sz="1200" u="none" strike="noStrike" dirty="0">
                          <a:effectLst/>
                        </a:rPr>
                        <a:t>正式签约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37" marR="8637" marT="863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6" name="直角三角形 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9" name="直角三角形 8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990440" y="610299"/>
            <a:ext cx="10018712" cy="517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实习网：日常交流平台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082719" y="1391874"/>
            <a:ext cx="10018712" cy="49073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实训营网站：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v-intranet/sites/rnd/training/2018TrainingCamp/SitePages/Home.aspx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订阅实习网通知；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实习网常用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列表：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课程表、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每日总结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考核成绩、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月度总结、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课程打分及讨论、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课后作业、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HSF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来谈工作体会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8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6" name="直角三角形 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9" name="直角三角形 8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990440" y="610299"/>
            <a:ext cx="10018712" cy="517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技术指导老师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908060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4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990440" y="610299"/>
            <a:ext cx="10018712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考核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21243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2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14"/>
          <p:cNvGrpSpPr>
            <a:grpSpLocks/>
          </p:cNvGrpSpPr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990440" y="610299"/>
            <a:ext cx="10018712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从华微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开启你人生的新旅程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祝大家学业进步、工作顺利！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35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08163" y="1842246"/>
            <a:ext cx="5953539" cy="348422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刘晓玲    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入职时间：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2004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   服务华微软件 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13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核心职责： 核心负责项目管理、研发流程      的管控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实训组职责：负责人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成长经历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97060" y="5014205"/>
            <a:ext cx="4276634" cy="834312"/>
            <a:chOff x="3312028" y="4075799"/>
            <a:chExt cx="4276634" cy="834312"/>
          </a:xfrm>
        </p:grpSpPr>
        <p:sp>
          <p:nvSpPr>
            <p:cNvPr id="6" name="任意多边形 5"/>
            <p:cNvSpPr/>
            <p:nvPr/>
          </p:nvSpPr>
          <p:spPr>
            <a:xfrm>
              <a:off x="3359779" y="4375296"/>
              <a:ext cx="840425" cy="276958"/>
            </a:xfrm>
            <a:custGeom>
              <a:avLst/>
              <a:gdLst>
                <a:gd name="connsiteX0" fmla="*/ 0 w 840425"/>
                <a:gd name="connsiteY0" fmla="*/ 0 h 276958"/>
                <a:gd name="connsiteX1" fmla="*/ 840425 w 840425"/>
                <a:gd name="connsiteY1" fmla="*/ 0 h 276958"/>
                <a:gd name="connsiteX2" fmla="*/ 840425 w 840425"/>
                <a:gd name="connsiteY2" fmla="*/ 276958 h 276958"/>
                <a:gd name="connsiteX3" fmla="*/ 0 w 840425"/>
                <a:gd name="connsiteY3" fmla="*/ 276958 h 276958"/>
                <a:gd name="connsiteX4" fmla="*/ 0 w 840425"/>
                <a:gd name="connsiteY4" fmla="*/ 0 h 2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425" h="276958">
                  <a:moveTo>
                    <a:pt x="0" y="0"/>
                  </a:moveTo>
                  <a:lnTo>
                    <a:pt x="840425" y="0"/>
                  </a:lnTo>
                  <a:lnTo>
                    <a:pt x="840425" y="276958"/>
                  </a:lnTo>
                  <a:lnTo>
                    <a:pt x="0" y="2769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程序员</a:t>
              </a:r>
              <a:endParaRPr lang="zh-CN" altLang="en-US" sz="1500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358824" y="4291062"/>
              <a:ext cx="66851" cy="668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7"/>
            <p:cNvSpPr/>
            <p:nvPr/>
          </p:nvSpPr>
          <p:spPr>
            <a:xfrm>
              <a:off x="3405620" y="4197470"/>
              <a:ext cx="66851" cy="668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77539"/>
                <a:satOff val="-2665"/>
                <a:lumOff val="98"/>
                <a:alphaOff val="0"/>
              </a:schemeClr>
            </a:fillRef>
            <a:effectRef idx="0">
              <a:schemeClr val="accent4">
                <a:hueOff val="577539"/>
                <a:satOff val="-2665"/>
                <a:lumOff val="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椭圆 8"/>
            <p:cNvSpPr/>
            <p:nvPr/>
          </p:nvSpPr>
          <p:spPr>
            <a:xfrm>
              <a:off x="3517932" y="4216188"/>
              <a:ext cx="105053" cy="1050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55077"/>
                <a:satOff val="-5330"/>
                <a:lumOff val="196"/>
                <a:alphaOff val="0"/>
              </a:schemeClr>
            </a:fillRef>
            <a:effectRef idx="0">
              <a:schemeClr val="accent4">
                <a:hueOff val="1155077"/>
                <a:satOff val="-5330"/>
                <a:lumOff val="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9"/>
            <p:cNvSpPr/>
            <p:nvPr/>
          </p:nvSpPr>
          <p:spPr>
            <a:xfrm>
              <a:off x="3611524" y="4113236"/>
              <a:ext cx="66851" cy="668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732616"/>
                <a:satOff val="-7995"/>
                <a:lumOff val="294"/>
                <a:alphaOff val="0"/>
              </a:schemeClr>
            </a:fillRef>
            <a:effectRef idx="0">
              <a:schemeClr val="accent4">
                <a:hueOff val="1732616"/>
                <a:satOff val="-7995"/>
                <a:lumOff val="2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10"/>
            <p:cNvSpPr/>
            <p:nvPr/>
          </p:nvSpPr>
          <p:spPr>
            <a:xfrm>
              <a:off x="3733195" y="4075799"/>
              <a:ext cx="66851" cy="668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310154"/>
                <a:satOff val="-10660"/>
                <a:lumOff val="392"/>
                <a:alphaOff val="0"/>
              </a:schemeClr>
            </a:fillRef>
            <a:effectRef idx="0">
              <a:schemeClr val="accent4">
                <a:hueOff val="2310154"/>
                <a:satOff val="-10660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11"/>
            <p:cNvSpPr/>
            <p:nvPr/>
          </p:nvSpPr>
          <p:spPr>
            <a:xfrm>
              <a:off x="3882944" y="4141314"/>
              <a:ext cx="66851" cy="668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887693"/>
                <a:satOff val="-13324"/>
                <a:lumOff val="490"/>
                <a:alphaOff val="0"/>
              </a:schemeClr>
            </a:fillRef>
            <a:effectRef idx="0">
              <a:schemeClr val="accent4">
                <a:hueOff val="2887693"/>
                <a:satOff val="-13324"/>
                <a:lumOff val="4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/>
            <p:nvPr/>
          </p:nvSpPr>
          <p:spPr>
            <a:xfrm>
              <a:off x="3976536" y="4188110"/>
              <a:ext cx="105053" cy="10505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465231"/>
                <a:satOff val="-15989"/>
                <a:lumOff val="588"/>
                <a:alphaOff val="0"/>
              </a:schemeClr>
            </a:fillRef>
            <a:effectRef idx="0">
              <a:schemeClr val="accent4">
                <a:hueOff val="3465231"/>
                <a:satOff val="-15989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椭圆 13"/>
            <p:cNvSpPr/>
            <p:nvPr/>
          </p:nvSpPr>
          <p:spPr>
            <a:xfrm>
              <a:off x="4107566" y="4291062"/>
              <a:ext cx="66851" cy="6685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042770"/>
                <a:satOff val="-18654"/>
                <a:lumOff val="686"/>
                <a:alphaOff val="0"/>
              </a:schemeClr>
            </a:fillRef>
            <a:effectRef idx="0">
              <a:schemeClr val="accent4">
                <a:hueOff val="4042770"/>
                <a:satOff val="-18654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椭圆 14"/>
            <p:cNvSpPr/>
            <p:nvPr/>
          </p:nvSpPr>
          <p:spPr>
            <a:xfrm>
              <a:off x="4163722" y="4394015"/>
              <a:ext cx="66851" cy="6685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620308"/>
                <a:satOff val="-21319"/>
                <a:lumOff val="784"/>
                <a:alphaOff val="0"/>
              </a:schemeClr>
            </a:fillRef>
            <a:effectRef idx="0">
              <a:schemeClr val="accent4">
                <a:hueOff val="4620308"/>
                <a:satOff val="-21319"/>
                <a:lumOff val="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15"/>
            <p:cNvSpPr/>
            <p:nvPr/>
          </p:nvSpPr>
          <p:spPr>
            <a:xfrm>
              <a:off x="3677039" y="4197470"/>
              <a:ext cx="171905" cy="1719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7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7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16"/>
            <p:cNvSpPr/>
            <p:nvPr/>
          </p:nvSpPr>
          <p:spPr>
            <a:xfrm>
              <a:off x="3312028" y="4553122"/>
              <a:ext cx="66851" cy="6685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775385"/>
                <a:satOff val="-26649"/>
                <a:lumOff val="981"/>
                <a:alphaOff val="0"/>
              </a:schemeClr>
            </a:fillRef>
            <a:effectRef idx="0">
              <a:schemeClr val="accent4">
                <a:hueOff val="5775385"/>
                <a:satOff val="-26649"/>
                <a:lumOff val="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17"/>
            <p:cNvSpPr/>
            <p:nvPr/>
          </p:nvSpPr>
          <p:spPr>
            <a:xfrm>
              <a:off x="3368183" y="4637356"/>
              <a:ext cx="105053" cy="10505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352923"/>
                <a:satOff val="-29314"/>
                <a:lumOff val="1079"/>
                <a:alphaOff val="0"/>
              </a:schemeClr>
            </a:fillRef>
            <a:effectRef idx="0">
              <a:schemeClr val="accent4">
                <a:hueOff val="6352923"/>
                <a:satOff val="-29314"/>
                <a:lumOff val="1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18"/>
            <p:cNvSpPr/>
            <p:nvPr/>
          </p:nvSpPr>
          <p:spPr>
            <a:xfrm>
              <a:off x="3508572" y="4712230"/>
              <a:ext cx="152804" cy="15280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930462"/>
                <a:satOff val="-31979"/>
                <a:lumOff val="1177"/>
                <a:alphaOff val="0"/>
              </a:schemeClr>
            </a:fillRef>
            <a:effectRef idx="0">
              <a:schemeClr val="accent4">
                <a:hueOff val="6930462"/>
                <a:satOff val="-31979"/>
                <a:lumOff val="1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19"/>
            <p:cNvSpPr/>
            <p:nvPr/>
          </p:nvSpPr>
          <p:spPr>
            <a:xfrm>
              <a:off x="3705117" y="4833901"/>
              <a:ext cx="66851" cy="668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508000"/>
                <a:satOff val="-34644"/>
                <a:lumOff val="1275"/>
                <a:alphaOff val="0"/>
              </a:schemeClr>
            </a:fillRef>
            <a:effectRef idx="0">
              <a:schemeClr val="accent4">
                <a:hueOff val="7508000"/>
                <a:satOff val="-34644"/>
                <a:lumOff val="1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20"/>
            <p:cNvSpPr/>
            <p:nvPr/>
          </p:nvSpPr>
          <p:spPr>
            <a:xfrm>
              <a:off x="3742554" y="4712230"/>
              <a:ext cx="105053" cy="1050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085539"/>
                <a:satOff val="-37308"/>
                <a:lumOff val="1373"/>
                <a:alphaOff val="0"/>
              </a:schemeClr>
            </a:fillRef>
            <a:effectRef idx="0">
              <a:schemeClr val="accent4">
                <a:hueOff val="8085539"/>
                <a:satOff val="-37308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椭圆 21"/>
            <p:cNvSpPr/>
            <p:nvPr/>
          </p:nvSpPr>
          <p:spPr>
            <a:xfrm>
              <a:off x="3836147" y="4843260"/>
              <a:ext cx="66851" cy="668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663078"/>
                <a:satOff val="-39973"/>
                <a:lumOff val="1471"/>
                <a:alphaOff val="0"/>
              </a:schemeClr>
            </a:fillRef>
            <a:effectRef idx="0">
              <a:schemeClr val="accent4">
                <a:hueOff val="8663078"/>
                <a:satOff val="-39973"/>
                <a:lumOff val="1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椭圆 22"/>
            <p:cNvSpPr/>
            <p:nvPr/>
          </p:nvSpPr>
          <p:spPr>
            <a:xfrm>
              <a:off x="3920381" y="4693511"/>
              <a:ext cx="152804" cy="15280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240616"/>
                <a:satOff val="-42638"/>
                <a:lumOff val="1569"/>
                <a:alphaOff val="0"/>
              </a:schemeClr>
            </a:fillRef>
            <a:effectRef idx="0">
              <a:schemeClr val="accent4">
                <a:hueOff val="9240616"/>
                <a:satOff val="-42638"/>
                <a:lumOff val="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23"/>
            <p:cNvSpPr/>
            <p:nvPr/>
          </p:nvSpPr>
          <p:spPr>
            <a:xfrm>
              <a:off x="4126285" y="4656074"/>
              <a:ext cx="105053" cy="1050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18155"/>
                <a:satOff val="-45303"/>
                <a:lumOff val="1667"/>
                <a:alphaOff val="0"/>
              </a:schemeClr>
            </a:fillRef>
            <a:effectRef idx="0">
              <a:schemeClr val="accent4">
                <a:hueOff val="9818155"/>
                <a:satOff val="-45303"/>
                <a:lumOff val="1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24"/>
            <p:cNvSpPr/>
            <p:nvPr/>
          </p:nvSpPr>
          <p:spPr>
            <a:xfrm>
              <a:off x="4231338" y="4216033"/>
              <a:ext cx="308526" cy="589010"/>
            </a:xfrm>
            <a:prstGeom prst="chevron">
              <a:avLst>
                <a:gd name="adj" fmla="val 6231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任意多边形 25"/>
            <p:cNvSpPr/>
            <p:nvPr/>
          </p:nvSpPr>
          <p:spPr>
            <a:xfrm>
              <a:off x="4539864" y="4216319"/>
              <a:ext cx="841434" cy="589004"/>
            </a:xfrm>
            <a:custGeom>
              <a:avLst/>
              <a:gdLst>
                <a:gd name="connsiteX0" fmla="*/ 0 w 841434"/>
                <a:gd name="connsiteY0" fmla="*/ 0 h 589004"/>
                <a:gd name="connsiteX1" fmla="*/ 841434 w 841434"/>
                <a:gd name="connsiteY1" fmla="*/ 0 h 589004"/>
                <a:gd name="connsiteX2" fmla="*/ 841434 w 841434"/>
                <a:gd name="connsiteY2" fmla="*/ 589004 h 589004"/>
                <a:gd name="connsiteX3" fmla="*/ 0 w 841434"/>
                <a:gd name="connsiteY3" fmla="*/ 589004 h 589004"/>
                <a:gd name="connsiteX4" fmla="*/ 0 w 841434"/>
                <a:gd name="connsiteY4" fmla="*/ 0 h 58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434" h="589004">
                  <a:moveTo>
                    <a:pt x="0" y="0"/>
                  </a:moveTo>
                  <a:lnTo>
                    <a:pt x="841434" y="0"/>
                  </a:lnTo>
                  <a:lnTo>
                    <a:pt x="841434" y="589004"/>
                  </a:lnTo>
                  <a:lnTo>
                    <a:pt x="0" y="5890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项目经理</a:t>
              </a:r>
              <a:endParaRPr lang="zh-CN" altLang="en-US" sz="1500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5381299" y="4216033"/>
              <a:ext cx="308526" cy="589010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7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7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任意多边形 27"/>
            <p:cNvSpPr/>
            <p:nvPr/>
          </p:nvSpPr>
          <p:spPr>
            <a:xfrm>
              <a:off x="5689825" y="4216319"/>
              <a:ext cx="841434" cy="589004"/>
            </a:xfrm>
            <a:custGeom>
              <a:avLst/>
              <a:gdLst>
                <a:gd name="connsiteX0" fmla="*/ 0 w 841434"/>
                <a:gd name="connsiteY0" fmla="*/ 0 h 589004"/>
                <a:gd name="connsiteX1" fmla="*/ 841434 w 841434"/>
                <a:gd name="connsiteY1" fmla="*/ 0 h 589004"/>
                <a:gd name="connsiteX2" fmla="*/ 841434 w 841434"/>
                <a:gd name="connsiteY2" fmla="*/ 589004 h 589004"/>
                <a:gd name="connsiteX3" fmla="*/ 0 w 841434"/>
                <a:gd name="connsiteY3" fmla="*/ 589004 h 589004"/>
                <a:gd name="connsiteX4" fmla="*/ 0 w 841434"/>
                <a:gd name="connsiteY4" fmla="*/ 0 h 58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434" h="589004">
                  <a:moveTo>
                    <a:pt x="0" y="0"/>
                  </a:moveTo>
                  <a:lnTo>
                    <a:pt x="841434" y="0"/>
                  </a:lnTo>
                  <a:lnTo>
                    <a:pt x="841434" y="589004"/>
                  </a:lnTo>
                  <a:lnTo>
                    <a:pt x="0" y="5890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部门经理</a:t>
              </a:r>
              <a:endParaRPr lang="zh-CN" altLang="en-US" sz="1500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6531260" y="4216033"/>
              <a:ext cx="308526" cy="589010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3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3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6873443" y="4167356"/>
              <a:ext cx="715219" cy="715219"/>
            </a:xfrm>
            <a:custGeom>
              <a:avLst/>
              <a:gdLst>
                <a:gd name="connsiteX0" fmla="*/ 0 w 715219"/>
                <a:gd name="connsiteY0" fmla="*/ 357610 h 715219"/>
                <a:gd name="connsiteX1" fmla="*/ 104742 w 715219"/>
                <a:gd name="connsiteY1" fmla="*/ 104742 h 715219"/>
                <a:gd name="connsiteX2" fmla="*/ 357611 w 715219"/>
                <a:gd name="connsiteY2" fmla="*/ 1 h 715219"/>
                <a:gd name="connsiteX3" fmla="*/ 610479 w 715219"/>
                <a:gd name="connsiteY3" fmla="*/ 104743 h 715219"/>
                <a:gd name="connsiteX4" fmla="*/ 715220 w 715219"/>
                <a:gd name="connsiteY4" fmla="*/ 357612 h 715219"/>
                <a:gd name="connsiteX5" fmla="*/ 610478 w 715219"/>
                <a:gd name="connsiteY5" fmla="*/ 610481 h 715219"/>
                <a:gd name="connsiteX6" fmla="*/ 357609 w 715219"/>
                <a:gd name="connsiteY6" fmla="*/ 715222 h 715219"/>
                <a:gd name="connsiteX7" fmla="*/ 104741 w 715219"/>
                <a:gd name="connsiteY7" fmla="*/ 610480 h 715219"/>
                <a:gd name="connsiteX8" fmla="*/ 0 w 715219"/>
                <a:gd name="connsiteY8" fmla="*/ 357611 h 715219"/>
                <a:gd name="connsiteX9" fmla="*/ 0 w 715219"/>
                <a:gd name="connsiteY9" fmla="*/ 357610 h 71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219" h="715219">
                  <a:moveTo>
                    <a:pt x="0" y="357610"/>
                  </a:moveTo>
                  <a:cubicBezTo>
                    <a:pt x="0" y="262766"/>
                    <a:pt x="37677" y="171806"/>
                    <a:pt x="104742" y="104742"/>
                  </a:cubicBezTo>
                  <a:cubicBezTo>
                    <a:pt x="171807" y="37677"/>
                    <a:pt x="262767" y="1"/>
                    <a:pt x="357611" y="1"/>
                  </a:cubicBezTo>
                  <a:cubicBezTo>
                    <a:pt x="452455" y="1"/>
                    <a:pt x="543415" y="37678"/>
                    <a:pt x="610479" y="104743"/>
                  </a:cubicBezTo>
                  <a:cubicBezTo>
                    <a:pt x="677544" y="171808"/>
                    <a:pt x="715220" y="262768"/>
                    <a:pt x="715220" y="357612"/>
                  </a:cubicBezTo>
                  <a:cubicBezTo>
                    <a:pt x="715220" y="452456"/>
                    <a:pt x="677543" y="543416"/>
                    <a:pt x="610478" y="610481"/>
                  </a:cubicBezTo>
                  <a:cubicBezTo>
                    <a:pt x="543413" y="677546"/>
                    <a:pt x="452454" y="715223"/>
                    <a:pt x="357609" y="715222"/>
                  </a:cubicBezTo>
                  <a:cubicBezTo>
                    <a:pt x="262765" y="715222"/>
                    <a:pt x="171805" y="677545"/>
                    <a:pt x="104741" y="610480"/>
                  </a:cubicBezTo>
                  <a:cubicBezTo>
                    <a:pt x="37676" y="543415"/>
                    <a:pt x="0" y="452455"/>
                    <a:pt x="0" y="357611"/>
                  </a:cubicBezTo>
                  <a:lnTo>
                    <a:pt x="0" y="3576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3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3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741" tIns="104741" rIns="104741" bIns="104741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kern="1200" dirty="0" smtClean="0"/>
                <a:t>副总经理</a:t>
              </a:r>
              <a:endParaRPr lang="zh-CN" alt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3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行政经理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张金碧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lvl="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核心职责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：行政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训营职责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：后勤部长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4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辅导员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大名：王小静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lvl="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寄语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：希望大家在华微实习期，好好学习，天天向上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lvl="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实训营职责：辅导员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3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6413" y="2663609"/>
            <a:ext cx="664797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sz="3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第一篇章　　　</a:t>
            </a:r>
            <a:r>
              <a:rPr lang="zh-CN" altLang="en-US" sz="3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热身之破</a:t>
            </a:r>
            <a:r>
              <a:rPr lang="zh-CN" altLang="en-US" sz="3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冰之旅</a:t>
            </a:r>
            <a:endParaRPr lang="zh-CN" altLang="zh-CN" sz="36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9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约法三章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爱的鼓励！</a:t>
            </a:r>
          </a:p>
          <a:p>
            <a:r>
              <a:rPr lang="zh-CN" altLang="en-US" dirty="0"/>
              <a:t>最高境界</a:t>
            </a:r>
          </a:p>
          <a:p>
            <a:r>
              <a:rPr lang="zh-CN" altLang="en-US" dirty="0"/>
              <a:t>讲师最大</a:t>
            </a:r>
          </a:p>
          <a:p>
            <a:r>
              <a:rPr lang="zh-CN" altLang="en-US" dirty="0"/>
              <a:t>金手指</a:t>
            </a:r>
          </a:p>
        </p:txBody>
      </p:sp>
    </p:spTree>
    <p:extLst>
      <p:ext uri="{BB962C8B-B14F-4D97-AF65-F5344CB8AC3E}">
        <p14:creationId xmlns:p14="http://schemas.microsoft.com/office/powerpoint/2010/main" val="17595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一组桌子一个组，一组约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4~6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802"/>
              </p:ext>
            </p:extLst>
          </p:nvPr>
        </p:nvGraphicFramePr>
        <p:xfrm>
          <a:off x="2679700" y="2638214"/>
          <a:ext cx="406241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603"/>
                <a:gridCol w="1015603"/>
                <a:gridCol w="1015603"/>
                <a:gridCol w="1015603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1</a:t>
                      </a:r>
                      <a:r>
                        <a:rPr lang="zh-CN" altLang="en-US" sz="3600" dirty="0" smtClean="0"/>
                        <a:t>组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2</a:t>
                      </a:r>
                      <a:r>
                        <a:rPr lang="zh-CN" altLang="en-US" sz="3600" dirty="0" smtClean="0"/>
                        <a:t>组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3</a:t>
                      </a:r>
                      <a:r>
                        <a:rPr lang="zh-CN" altLang="en-US" sz="3600" dirty="0" smtClean="0"/>
                        <a:t>组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4</a:t>
                      </a:r>
                      <a:r>
                        <a:rPr lang="zh-CN" altLang="en-US" sz="3600" dirty="0" smtClean="0"/>
                        <a:t>组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/>
              <a:t>组内自我介绍：姓名，学校，专业，兴趣爱好；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/>
              <a:t>选出组长、副总长、组名、口号；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/>
              <a:t>总结出小组的</a:t>
            </a:r>
            <a:r>
              <a:rPr lang="en-US" altLang="zh-CN" sz="3600" dirty="0"/>
              <a:t>3</a:t>
            </a:r>
            <a:r>
              <a:rPr lang="zh-CN" altLang="en-US" sz="3600" dirty="0"/>
              <a:t>个共同兴趣爱好；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/>
              <a:t>要求</a:t>
            </a:r>
            <a:r>
              <a:rPr lang="en-US" altLang="zh-CN" sz="3600" dirty="0"/>
              <a:t>20</a:t>
            </a:r>
            <a:r>
              <a:rPr lang="zh-CN" altLang="en-US" sz="3600" dirty="0"/>
              <a:t>分钟完成；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600" dirty="0"/>
              <a:t>讨论结束之后接受讲师的大考验。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38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讲师大考验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  任意</a:t>
            </a:r>
            <a:r>
              <a:rPr lang="zh-CN" altLang="en-US" sz="3200" dirty="0"/>
              <a:t>点名一位队员自我介绍姓名，第二名队员轮流介绍，但是要说：我是***后面的***，第三名队员说：我是***后面的***的后面的***，依次下去</a:t>
            </a:r>
            <a:r>
              <a:rPr lang="en-US" altLang="zh-CN" sz="3200" dirty="0"/>
              <a:t>……</a:t>
            </a:r>
            <a:r>
              <a:rPr lang="zh-CN" altLang="en-US" sz="3200" dirty="0"/>
              <a:t>，最后介绍的一名队员要将前面所有队员的名字复述一遍，并且附加介绍以下两项项内容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  我们</a:t>
            </a:r>
            <a:r>
              <a:rPr lang="zh-CN" altLang="en-US" sz="3200" dirty="0"/>
              <a:t>的组名、组长、口号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  我们</a:t>
            </a:r>
            <a:r>
              <a:rPr lang="zh-CN" altLang="en-US" sz="3200" dirty="0"/>
              <a:t>小组的共同爱好是</a:t>
            </a:r>
            <a:r>
              <a:rPr lang="en-US" altLang="zh-CN" sz="3200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1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A5CDA5-8830-4444-BFEA-BEC8999ED8AE}"/>
</file>

<file path=customXml/itemProps2.xml><?xml version="1.0" encoding="utf-8"?>
<ds:datastoreItem xmlns:ds="http://schemas.openxmlformats.org/officeDocument/2006/customXml" ds:itemID="{69B6E63F-3AD9-4391-91F0-65424FD4C3EB}"/>
</file>

<file path=customXml/itemProps3.xml><?xml version="1.0" encoding="utf-8"?>
<ds:datastoreItem xmlns:ds="http://schemas.openxmlformats.org/officeDocument/2006/customXml" ds:itemID="{31D9DD85-74C4-4303-9BA3-F01B0A3439B5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575</Words>
  <Application>Microsoft Office PowerPoint</Application>
  <PresentationFormat>宽屏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Microsoft YaHei UI</vt:lpstr>
      <vt:lpstr>华文琥珀</vt:lpstr>
      <vt:lpstr>宋体</vt:lpstr>
      <vt:lpstr>微软雅黑</vt:lpstr>
      <vt:lpstr>Arial</vt:lpstr>
      <vt:lpstr>Calibri</vt:lpstr>
      <vt:lpstr>Calibri Light</vt:lpstr>
      <vt:lpstr>Wingdings</vt:lpstr>
      <vt:lpstr>回顾</vt:lpstr>
      <vt:lpstr> 2018届实习生 启动会</vt:lpstr>
      <vt:lpstr>自我介绍</vt:lpstr>
      <vt:lpstr>行政经理</vt:lpstr>
      <vt:lpstr>辅导员</vt:lpstr>
      <vt:lpstr>PowerPoint 演示文稿</vt:lpstr>
      <vt:lpstr>约法三章</vt:lpstr>
      <vt:lpstr>组队</vt:lpstr>
      <vt:lpstr>组队</vt:lpstr>
      <vt:lpstr>讲师大考验</vt:lpstr>
      <vt:lpstr>PowerPoint 演示文稿</vt:lpstr>
      <vt:lpstr>目标</vt:lpstr>
      <vt:lpstr>实习工作</vt:lpstr>
      <vt:lpstr>培训内容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2016-12-16T07:44:11Z</dcterms:created>
  <dcterms:modified xsi:type="dcterms:W3CDTF">2018-04-09T02:38:50Z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