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EB295-371F-4482-8DC0-A1248A6696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AF214D-5050-49E6-9702-59E1D6DF4508}">
      <dgm:prSet phldrT="[文本]"/>
      <dgm:spPr/>
      <dgm:t>
        <a:bodyPr/>
        <a:lstStyle/>
        <a:p>
          <a:r>
            <a:rPr lang="zh-CN" altLang="en-US" dirty="0" smtClean="0"/>
            <a:t>一、简介</a:t>
          </a:r>
          <a:endParaRPr lang="zh-CN" altLang="en-US" dirty="0"/>
        </a:p>
      </dgm:t>
    </dgm:pt>
    <dgm:pt modelId="{47C76EAD-8E94-4BB9-A30C-A9AAE270872E}" type="parTrans" cxnId="{FE9A8BD0-81F0-49BE-9079-6BA1D0F03355}">
      <dgm:prSet/>
      <dgm:spPr/>
      <dgm:t>
        <a:bodyPr/>
        <a:lstStyle/>
        <a:p>
          <a:endParaRPr lang="zh-CN" altLang="en-US"/>
        </a:p>
      </dgm:t>
    </dgm:pt>
    <dgm:pt modelId="{5685746F-2DAB-4410-A1B6-11EBC6700695}" type="sibTrans" cxnId="{FE9A8BD0-81F0-49BE-9079-6BA1D0F03355}">
      <dgm:prSet/>
      <dgm:spPr/>
      <dgm:t>
        <a:bodyPr/>
        <a:lstStyle/>
        <a:p>
          <a:endParaRPr lang="zh-CN" altLang="en-US"/>
        </a:p>
      </dgm:t>
    </dgm:pt>
    <dgm:pt modelId="{EB7F2AAF-6C39-4A61-8DA4-2C11F89BA2F7}">
      <dgm:prSet phldrT="[文本]"/>
      <dgm:spPr/>
      <dgm:t>
        <a:bodyPr/>
        <a:lstStyle/>
        <a:p>
          <a:r>
            <a:rPr lang="zh-CN" altLang="en-US" dirty="0" smtClean="0"/>
            <a:t>二、元件库</a:t>
          </a:r>
          <a:endParaRPr lang="zh-CN" altLang="en-US" dirty="0"/>
        </a:p>
      </dgm:t>
    </dgm:pt>
    <dgm:pt modelId="{B2B9D8D6-8C3F-4D69-935E-6D415B2D52BE}" type="parTrans" cxnId="{D7553DDF-04B0-4F06-A6CE-9CDC02BF214C}">
      <dgm:prSet/>
      <dgm:spPr/>
      <dgm:t>
        <a:bodyPr/>
        <a:lstStyle/>
        <a:p>
          <a:endParaRPr lang="zh-CN" altLang="en-US"/>
        </a:p>
      </dgm:t>
    </dgm:pt>
    <dgm:pt modelId="{ACF78C5F-6CD7-472E-9E36-F62730630B9A}" type="sibTrans" cxnId="{D7553DDF-04B0-4F06-A6CE-9CDC02BF214C}">
      <dgm:prSet/>
      <dgm:spPr/>
      <dgm:t>
        <a:bodyPr/>
        <a:lstStyle/>
        <a:p>
          <a:endParaRPr lang="zh-CN" altLang="en-US"/>
        </a:p>
      </dgm:t>
    </dgm:pt>
    <dgm:pt modelId="{BF10F3A2-E22F-4552-9D67-246D3CE12965}">
      <dgm:prSet phldrT="[文本]"/>
      <dgm:spPr/>
      <dgm:t>
        <a:bodyPr/>
        <a:lstStyle/>
        <a:p>
          <a:r>
            <a:rPr lang="zh-CN" altLang="en-US" dirty="0" smtClean="0"/>
            <a:t>三、样式</a:t>
          </a:r>
          <a:endParaRPr lang="zh-CN" altLang="en-US" dirty="0"/>
        </a:p>
      </dgm:t>
    </dgm:pt>
    <dgm:pt modelId="{A9CF9536-F6E8-4D8F-A61D-96A3EC330290}" type="parTrans" cxnId="{878367D4-611C-48A2-AACB-29499B6A31C5}">
      <dgm:prSet/>
      <dgm:spPr/>
      <dgm:t>
        <a:bodyPr/>
        <a:lstStyle/>
        <a:p>
          <a:endParaRPr lang="zh-CN" altLang="en-US"/>
        </a:p>
      </dgm:t>
    </dgm:pt>
    <dgm:pt modelId="{B131C414-F2D5-4EFD-AA0F-ADBD5B0093EE}" type="sibTrans" cxnId="{878367D4-611C-48A2-AACB-29499B6A31C5}">
      <dgm:prSet/>
      <dgm:spPr/>
      <dgm:t>
        <a:bodyPr/>
        <a:lstStyle/>
        <a:p>
          <a:endParaRPr lang="zh-CN" altLang="en-US"/>
        </a:p>
      </dgm:t>
    </dgm:pt>
    <dgm:pt modelId="{A7A95F82-8B1B-4330-BF38-1FA09EA16500}">
      <dgm:prSet phldrT="[文本]"/>
      <dgm:spPr/>
      <dgm:t>
        <a:bodyPr/>
        <a:lstStyle/>
        <a:p>
          <a:r>
            <a:rPr lang="zh-CN" altLang="en-US" dirty="0" smtClean="0"/>
            <a:t>六、团队型项目</a:t>
          </a:r>
          <a:endParaRPr lang="zh-CN" altLang="en-US" dirty="0"/>
        </a:p>
      </dgm:t>
    </dgm:pt>
    <dgm:pt modelId="{CE7B0B7C-6004-4B17-8614-097136CE4007}" type="parTrans" cxnId="{86852213-447F-4891-B6BA-B8DA2D00F7E3}">
      <dgm:prSet/>
      <dgm:spPr/>
      <dgm:t>
        <a:bodyPr/>
        <a:lstStyle/>
        <a:p>
          <a:endParaRPr lang="zh-CN" altLang="en-US"/>
        </a:p>
      </dgm:t>
    </dgm:pt>
    <dgm:pt modelId="{94CEAA10-E688-4636-AB15-F1348898EDFD}" type="sibTrans" cxnId="{86852213-447F-4891-B6BA-B8DA2D00F7E3}">
      <dgm:prSet/>
      <dgm:spPr/>
      <dgm:t>
        <a:bodyPr/>
        <a:lstStyle/>
        <a:p>
          <a:endParaRPr lang="zh-CN" altLang="en-US"/>
        </a:p>
      </dgm:t>
    </dgm:pt>
    <dgm:pt modelId="{FCCDD135-CEAD-4FF6-903C-C8B3800C7721}">
      <dgm:prSet phldrT="[文本]"/>
      <dgm:spPr/>
      <dgm:t>
        <a:bodyPr/>
        <a:lstStyle/>
        <a:p>
          <a:r>
            <a:rPr lang="zh-CN" altLang="en-US" dirty="0" smtClean="0"/>
            <a:t>七、发布</a:t>
          </a:r>
          <a:endParaRPr lang="zh-CN" altLang="en-US" dirty="0"/>
        </a:p>
      </dgm:t>
    </dgm:pt>
    <dgm:pt modelId="{FE99B795-3928-4C58-9C7E-D06D420BD94E}" type="parTrans" cxnId="{A8DCD7B0-759D-4E8B-9521-1CD9023ABD42}">
      <dgm:prSet/>
      <dgm:spPr/>
      <dgm:t>
        <a:bodyPr/>
        <a:lstStyle/>
        <a:p>
          <a:endParaRPr lang="zh-CN" altLang="en-US"/>
        </a:p>
      </dgm:t>
    </dgm:pt>
    <dgm:pt modelId="{C5FAC496-FDE2-457F-A7F5-3FE781EC6E60}" type="sibTrans" cxnId="{A8DCD7B0-759D-4E8B-9521-1CD9023ABD42}">
      <dgm:prSet/>
      <dgm:spPr/>
      <dgm:t>
        <a:bodyPr/>
        <a:lstStyle/>
        <a:p>
          <a:endParaRPr lang="zh-CN" altLang="en-US"/>
        </a:p>
      </dgm:t>
    </dgm:pt>
    <dgm:pt modelId="{694FB6F6-1AF4-4BE0-96E7-A8A56BBF56DC}">
      <dgm:prSet phldrT="[文本]"/>
      <dgm:spPr/>
      <dgm:t>
        <a:bodyPr/>
        <a:lstStyle/>
        <a:p>
          <a:r>
            <a:rPr lang="zh-CN" altLang="en-US" dirty="0" smtClean="0"/>
            <a:t>四、母版、动态面板</a:t>
          </a:r>
          <a:endParaRPr lang="zh-CN" altLang="en-US" dirty="0"/>
        </a:p>
      </dgm:t>
    </dgm:pt>
    <dgm:pt modelId="{543F9A37-6D56-4A9B-94E9-9236523D9724}" type="parTrans" cxnId="{3184FCD2-BE77-4601-BD15-F8050420898C}">
      <dgm:prSet/>
      <dgm:spPr/>
      <dgm:t>
        <a:bodyPr/>
        <a:lstStyle/>
        <a:p>
          <a:endParaRPr lang="zh-CN" altLang="en-US"/>
        </a:p>
      </dgm:t>
    </dgm:pt>
    <dgm:pt modelId="{6DA822D1-B568-49B8-8201-DCE156C86D9A}" type="sibTrans" cxnId="{3184FCD2-BE77-4601-BD15-F8050420898C}">
      <dgm:prSet/>
      <dgm:spPr/>
      <dgm:t>
        <a:bodyPr/>
        <a:lstStyle/>
        <a:p>
          <a:endParaRPr lang="zh-CN" altLang="en-US"/>
        </a:p>
      </dgm:t>
    </dgm:pt>
    <dgm:pt modelId="{D8872196-F4D2-40A5-9894-61C1F1617A37}">
      <dgm:prSet phldrT="[文本]"/>
      <dgm:spPr/>
      <dgm:t>
        <a:bodyPr/>
        <a:lstStyle/>
        <a:p>
          <a:r>
            <a:rPr lang="zh-CN" altLang="en-US" dirty="0" smtClean="0"/>
            <a:t>五、事件、变量</a:t>
          </a:r>
          <a:endParaRPr lang="zh-CN" altLang="en-US" dirty="0"/>
        </a:p>
      </dgm:t>
    </dgm:pt>
    <dgm:pt modelId="{F75B6505-BD78-4C91-9968-A5EC15C30B28}" type="parTrans" cxnId="{6E656E87-B1BF-4C25-A62C-50A4A6B5D439}">
      <dgm:prSet/>
      <dgm:spPr/>
      <dgm:t>
        <a:bodyPr/>
        <a:lstStyle/>
        <a:p>
          <a:endParaRPr lang="zh-CN" altLang="en-US"/>
        </a:p>
      </dgm:t>
    </dgm:pt>
    <dgm:pt modelId="{FF24D5E4-0EF8-4A44-ABF0-A8C419C31B5D}" type="sibTrans" cxnId="{6E656E87-B1BF-4C25-A62C-50A4A6B5D439}">
      <dgm:prSet/>
      <dgm:spPr/>
      <dgm:t>
        <a:bodyPr/>
        <a:lstStyle/>
        <a:p>
          <a:endParaRPr lang="zh-CN" altLang="en-US"/>
        </a:p>
      </dgm:t>
    </dgm:pt>
    <dgm:pt modelId="{17EC54E4-A1AD-452F-BCB3-31DECA1CDB2E}" type="pres">
      <dgm:prSet presAssocID="{327EB295-371F-4482-8DC0-A1248A669696}" presName="Name0" presStyleCnt="0">
        <dgm:presLayoutVars>
          <dgm:chMax val="7"/>
          <dgm:chPref val="7"/>
          <dgm:dir/>
        </dgm:presLayoutVars>
      </dgm:prSet>
      <dgm:spPr/>
    </dgm:pt>
    <dgm:pt modelId="{4F26B18D-742F-45D7-A78E-95C3477A8B61}" type="pres">
      <dgm:prSet presAssocID="{327EB295-371F-4482-8DC0-A1248A669696}" presName="Name1" presStyleCnt="0"/>
      <dgm:spPr/>
    </dgm:pt>
    <dgm:pt modelId="{3D894019-7295-4FFA-8AE6-0171E230BCD8}" type="pres">
      <dgm:prSet presAssocID="{327EB295-371F-4482-8DC0-A1248A669696}" presName="cycle" presStyleCnt="0"/>
      <dgm:spPr/>
    </dgm:pt>
    <dgm:pt modelId="{3214C851-D8FD-4056-9E86-1E743CC3D708}" type="pres">
      <dgm:prSet presAssocID="{327EB295-371F-4482-8DC0-A1248A669696}" presName="srcNode" presStyleLbl="node1" presStyleIdx="0" presStyleCnt="7"/>
      <dgm:spPr/>
    </dgm:pt>
    <dgm:pt modelId="{EEA27DD7-CB12-4FB2-B36F-23307194F24D}" type="pres">
      <dgm:prSet presAssocID="{327EB295-371F-4482-8DC0-A1248A669696}" presName="conn" presStyleLbl="parChTrans1D2" presStyleIdx="0" presStyleCnt="1"/>
      <dgm:spPr/>
    </dgm:pt>
    <dgm:pt modelId="{D54D47D0-4799-4292-99CC-B0DA0CAB3266}" type="pres">
      <dgm:prSet presAssocID="{327EB295-371F-4482-8DC0-A1248A669696}" presName="extraNode" presStyleLbl="node1" presStyleIdx="0" presStyleCnt="7"/>
      <dgm:spPr/>
    </dgm:pt>
    <dgm:pt modelId="{CEB7ED96-351E-4047-A536-B3C8F7099755}" type="pres">
      <dgm:prSet presAssocID="{327EB295-371F-4482-8DC0-A1248A669696}" presName="dstNode" presStyleLbl="node1" presStyleIdx="0" presStyleCnt="7"/>
      <dgm:spPr/>
    </dgm:pt>
    <dgm:pt modelId="{E76B22D5-F1C7-4B14-B8AB-74904EA39AAE}" type="pres">
      <dgm:prSet presAssocID="{E3AF214D-5050-49E6-9702-59E1D6DF450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F9E2B-BA7C-4439-9E4F-E58B8EE8D763}" type="pres">
      <dgm:prSet presAssocID="{E3AF214D-5050-49E6-9702-59E1D6DF4508}" presName="accent_1" presStyleCnt="0"/>
      <dgm:spPr/>
    </dgm:pt>
    <dgm:pt modelId="{0EFF30EF-A2EA-4842-BAD0-D6BFF95FF11A}" type="pres">
      <dgm:prSet presAssocID="{E3AF214D-5050-49E6-9702-59E1D6DF4508}" presName="accentRepeatNode" presStyleLbl="solidFgAcc1" presStyleIdx="0" presStyleCnt="7"/>
      <dgm:spPr/>
    </dgm:pt>
    <dgm:pt modelId="{CABF6792-D2D3-4516-B138-A18292BC1C3F}" type="pres">
      <dgm:prSet presAssocID="{EB7F2AAF-6C39-4A61-8DA4-2C11F89BA2F7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0E5EF-4B3B-4197-BA7E-5891094B3FCD}" type="pres">
      <dgm:prSet presAssocID="{EB7F2AAF-6C39-4A61-8DA4-2C11F89BA2F7}" presName="accent_2" presStyleCnt="0"/>
      <dgm:spPr/>
    </dgm:pt>
    <dgm:pt modelId="{9FA06019-19A2-4867-B740-E9E46946E921}" type="pres">
      <dgm:prSet presAssocID="{EB7F2AAF-6C39-4A61-8DA4-2C11F89BA2F7}" presName="accentRepeatNode" presStyleLbl="solidFgAcc1" presStyleIdx="1" presStyleCnt="7"/>
      <dgm:spPr/>
    </dgm:pt>
    <dgm:pt modelId="{BB823469-1584-49F3-8C4D-EE970B3E827B}" type="pres">
      <dgm:prSet presAssocID="{BF10F3A2-E22F-4552-9D67-246D3CE1296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4968D3-AD3B-4149-8EFC-472D18313654}" type="pres">
      <dgm:prSet presAssocID="{BF10F3A2-E22F-4552-9D67-246D3CE12965}" presName="accent_3" presStyleCnt="0"/>
      <dgm:spPr/>
    </dgm:pt>
    <dgm:pt modelId="{1B45949B-E572-4FB1-B5F6-1BA83F7B8041}" type="pres">
      <dgm:prSet presAssocID="{BF10F3A2-E22F-4552-9D67-246D3CE12965}" presName="accentRepeatNode" presStyleLbl="solidFgAcc1" presStyleIdx="2" presStyleCnt="7"/>
      <dgm:spPr/>
    </dgm:pt>
    <dgm:pt modelId="{D1CD9D46-5693-4CA9-8B1B-79687679555A}" type="pres">
      <dgm:prSet presAssocID="{694FB6F6-1AF4-4BE0-96E7-A8A56BBF56D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FFDC88-18A7-451F-A137-59CA6E166218}" type="pres">
      <dgm:prSet presAssocID="{694FB6F6-1AF4-4BE0-96E7-A8A56BBF56DC}" presName="accent_4" presStyleCnt="0"/>
      <dgm:spPr/>
    </dgm:pt>
    <dgm:pt modelId="{EFA810ED-37A0-48F5-B4F4-43715FF0D054}" type="pres">
      <dgm:prSet presAssocID="{694FB6F6-1AF4-4BE0-96E7-A8A56BBF56DC}" presName="accentRepeatNode" presStyleLbl="solidFgAcc1" presStyleIdx="3" presStyleCnt="7"/>
      <dgm:spPr/>
    </dgm:pt>
    <dgm:pt modelId="{3E2EAC66-ED21-492C-AF8B-922962EB75B8}" type="pres">
      <dgm:prSet presAssocID="{D8872196-F4D2-40A5-9894-61C1F1617A37}" presName="text_5" presStyleLbl="node1" presStyleIdx="4" presStyleCnt="7">
        <dgm:presLayoutVars>
          <dgm:bulletEnabled val="1"/>
        </dgm:presLayoutVars>
      </dgm:prSet>
      <dgm:spPr/>
    </dgm:pt>
    <dgm:pt modelId="{823F1125-783D-4BB2-967F-3B07A8DC6C00}" type="pres">
      <dgm:prSet presAssocID="{D8872196-F4D2-40A5-9894-61C1F1617A37}" presName="accent_5" presStyleCnt="0"/>
      <dgm:spPr/>
    </dgm:pt>
    <dgm:pt modelId="{BBFF1100-C293-4102-B4FD-207717D4060B}" type="pres">
      <dgm:prSet presAssocID="{D8872196-F4D2-40A5-9894-61C1F1617A37}" presName="accentRepeatNode" presStyleLbl="solidFgAcc1" presStyleIdx="4" presStyleCnt="7"/>
      <dgm:spPr/>
    </dgm:pt>
    <dgm:pt modelId="{1F09F4D1-98FF-40AD-8544-45CBD2E1F14F}" type="pres">
      <dgm:prSet presAssocID="{A7A95F82-8B1B-4330-BF38-1FA09EA16500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1B14E4-9F9B-4844-97E0-43EDDC2187E9}" type="pres">
      <dgm:prSet presAssocID="{A7A95F82-8B1B-4330-BF38-1FA09EA16500}" presName="accent_6" presStyleCnt="0"/>
      <dgm:spPr/>
    </dgm:pt>
    <dgm:pt modelId="{48893A61-4EBF-448D-A1BA-03A21E8BF1AA}" type="pres">
      <dgm:prSet presAssocID="{A7A95F82-8B1B-4330-BF38-1FA09EA16500}" presName="accentRepeatNode" presStyleLbl="solidFgAcc1" presStyleIdx="5" presStyleCnt="7"/>
      <dgm:spPr/>
    </dgm:pt>
    <dgm:pt modelId="{E55C5137-07DC-4ACE-994A-CF55EA16E439}" type="pres">
      <dgm:prSet presAssocID="{FCCDD135-CEAD-4FF6-903C-C8B3800C772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16F6F-F052-442E-BBD3-65897BA534DF}" type="pres">
      <dgm:prSet presAssocID="{FCCDD135-CEAD-4FF6-903C-C8B3800C7721}" presName="accent_7" presStyleCnt="0"/>
      <dgm:spPr/>
    </dgm:pt>
    <dgm:pt modelId="{D235D58B-1BD0-4EDD-8712-C2B60FE8F76C}" type="pres">
      <dgm:prSet presAssocID="{FCCDD135-CEAD-4FF6-903C-C8B3800C7721}" presName="accentRepeatNode" presStyleLbl="solidFgAcc1" presStyleIdx="6" presStyleCnt="7"/>
      <dgm:spPr/>
    </dgm:pt>
  </dgm:ptLst>
  <dgm:cxnLst>
    <dgm:cxn modelId="{1C845CCC-7B1E-446D-9E68-68E80ABDC970}" type="presOf" srcId="{694FB6F6-1AF4-4BE0-96E7-A8A56BBF56DC}" destId="{D1CD9D46-5693-4CA9-8B1B-79687679555A}" srcOrd="0" destOrd="0" presId="urn:microsoft.com/office/officeart/2008/layout/VerticalCurvedList"/>
    <dgm:cxn modelId="{FE9A8BD0-81F0-49BE-9079-6BA1D0F03355}" srcId="{327EB295-371F-4482-8DC0-A1248A669696}" destId="{E3AF214D-5050-49E6-9702-59E1D6DF4508}" srcOrd="0" destOrd="0" parTransId="{47C76EAD-8E94-4BB9-A30C-A9AAE270872E}" sibTransId="{5685746F-2DAB-4410-A1B6-11EBC6700695}"/>
    <dgm:cxn modelId="{878367D4-611C-48A2-AACB-29499B6A31C5}" srcId="{327EB295-371F-4482-8DC0-A1248A669696}" destId="{BF10F3A2-E22F-4552-9D67-246D3CE12965}" srcOrd="2" destOrd="0" parTransId="{A9CF9536-F6E8-4D8F-A61D-96A3EC330290}" sibTransId="{B131C414-F2D5-4EFD-AA0F-ADBD5B0093EE}"/>
    <dgm:cxn modelId="{3184FCD2-BE77-4601-BD15-F8050420898C}" srcId="{327EB295-371F-4482-8DC0-A1248A669696}" destId="{694FB6F6-1AF4-4BE0-96E7-A8A56BBF56DC}" srcOrd="3" destOrd="0" parTransId="{543F9A37-6D56-4A9B-94E9-9236523D9724}" sibTransId="{6DA822D1-B568-49B8-8201-DCE156C86D9A}"/>
    <dgm:cxn modelId="{A8DCD7B0-759D-4E8B-9521-1CD9023ABD42}" srcId="{327EB295-371F-4482-8DC0-A1248A669696}" destId="{FCCDD135-CEAD-4FF6-903C-C8B3800C7721}" srcOrd="6" destOrd="0" parTransId="{FE99B795-3928-4C58-9C7E-D06D420BD94E}" sibTransId="{C5FAC496-FDE2-457F-A7F5-3FE781EC6E60}"/>
    <dgm:cxn modelId="{D797AFA1-E915-4D53-9E07-BD529FC98524}" type="presOf" srcId="{EB7F2AAF-6C39-4A61-8DA4-2C11F89BA2F7}" destId="{CABF6792-D2D3-4516-B138-A18292BC1C3F}" srcOrd="0" destOrd="0" presId="urn:microsoft.com/office/officeart/2008/layout/VerticalCurvedList"/>
    <dgm:cxn modelId="{D7553DDF-04B0-4F06-A6CE-9CDC02BF214C}" srcId="{327EB295-371F-4482-8DC0-A1248A669696}" destId="{EB7F2AAF-6C39-4A61-8DA4-2C11F89BA2F7}" srcOrd="1" destOrd="0" parTransId="{B2B9D8D6-8C3F-4D69-935E-6D415B2D52BE}" sibTransId="{ACF78C5F-6CD7-472E-9E36-F62730630B9A}"/>
    <dgm:cxn modelId="{3E62CDF9-257B-4EEB-BF8C-A926927CBB64}" type="presOf" srcId="{BF10F3A2-E22F-4552-9D67-246D3CE12965}" destId="{BB823469-1584-49F3-8C4D-EE970B3E827B}" srcOrd="0" destOrd="0" presId="urn:microsoft.com/office/officeart/2008/layout/VerticalCurvedList"/>
    <dgm:cxn modelId="{C8E4F1F8-C34D-4117-B363-6AAD25201B64}" type="presOf" srcId="{FCCDD135-CEAD-4FF6-903C-C8B3800C7721}" destId="{E55C5137-07DC-4ACE-994A-CF55EA16E439}" srcOrd="0" destOrd="0" presId="urn:microsoft.com/office/officeart/2008/layout/VerticalCurvedList"/>
    <dgm:cxn modelId="{1339B6EC-9FD9-4A37-9273-A25536FD3396}" type="presOf" srcId="{327EB295-371F-4482-8DC0-A1248A669696}" destId="{17EC54E4-A1AD-452F-BCB3-31DECA1CDB2E}" srcOrd="0" destOrd="0" presId="urn:microsoft.com/office/officeart/2008/layout/VerticalCurvedList"/>
    <dgm:cxn modelId="{5527861D-9A6B-4047-AC25-881BEC3D5463}" type="presOf" srcId="{E3AF214D-5050-49E6-9702-59E1D6DF4508}" destId="{E76B22D5-F1C7-4B14-B8AB-74904EA39AAE}" srcOrd="0" destOrd="0" presId="urn:microsoft.com/office/officeart/2008/layout/VerticalCurvedList"/>
    <dgm:cxn modelId="{180D141B-261D-433C-87C7-D8279029D3EB}" type="presOf" srcId="{D8872196-F4D2-40A5-9894-61C1F1617A37}" destId="{3E2EAC66-ED21-492C-AF8B-922962EB75B8}" srcOrd="0" destOrd="0" presId="urn:microsoft.com/office/officeart/2008/layout/VerticalCurvedList"/>
    <dgm:cxn modelId="{6E656E87-B1BF-4C25-A62C-50A4A6B5D439}" srcId="{327EB295-371F-4482-8DC0-A1248A669696}" destId="{D8872196-F4D2-40A5-9894-61C1F1617A37}" srcOrd="4" destOrd="0" parTransId="{F75B6505-BD78-4C91-9968-A5EC15C30B28}" sibTransId="{FF24D5E4-0EF8-4A44-ABF0-A8C419C31B5D}"/>
    <dgm:cxn modelId="{11D1A04E-FD32-4A45-8CCB-5B4C016593E1}" type="presOf" srcId="{5685746F-2DAB-4410-A1B6-11EBC6700695}" destId="{EEA27DD7-CB12-4FB2-B36F-23307194F24D}" srcOrd="0" destOrd="0" presId="urn:microsoft.com/office/officeart/2008/layout/VerticalCurvedList"/>
    <dgm:cxn modelId="{2F2D95E4-B4C5-430C-B7B0-B8A8B2BF59E6}" type="presOf" srcId="{A7A95F82-8B1B-4330-BF38-1FA09EA16500}" destId="{1F09F4D1-98FF-40AD-8544-45CBD2E1F14F}" srcOrd="0" destOrd="0" presId="urn:microsoft.com/office/officeart/2008/layout/VerticalCurvedList"/>
    <dgm:cxn modelId="{86852213-447F-4891-B6BA-B8DA2D00F7E3}" srcId="{327EB295-371F-4482-8DC0-A1248A669696}" destId="{A7A95F82-8B1B-4330-BF38-1FA09EA16500}" srcOrd="5" destOrd="0" parTransId="{CE7B0B7C-6004-4B17-8614-097136CE4007}" sibTransId="{94CEAA10-E688-4636-AB15-F1348898EDFD}"/>
    <dgm:cxn modelId="{6B44EC65-22B6-4621-9E0A-FCEC8EAD26C9}" type="presParOf" srcId="{17EC54E4-A1AD-452F-BCB3-31DECA1CDB2E}" destId="{4F26B18D-742F-45D7-A78E-95C3477A8B61}" srcOrd="0" destOrd="0" presId="urn:microsoft.com/office/officeart/2008/layout/VerticalCurvedList"/>
    <dgm:cxn modelId="{40913685-C5E1-4A96-AF17-F9377F4513E4}" type="presParOf" srcId="{4F26B18D-742F-45D7-A78E-95C3477A8B61}" destId="{3D894019-7295-4FFA-8AE6-0171E230BCD8}" srcOrd="0" destOrd="0" presId="urn:microsoft.com/office/officeart/2008/layout/VerticalCurvedList"/>
    <dgm:cxn modelId="{84370B27-EA7C-4B6D-982D-82C4CC70261F}" type="presParOf" srcId="{3D894019-7295-4FFA-8AE6-0171E230BCD8}" destId="{3214C851-D8FD-4056-9E86-1E743CC3D708}" srcOrd="0" destOrd="0" presId="urn:microsoft.com/office/officeart/2008/layout/VerticalCurvedList"/>
    <dgm:cxn modelId="{11E31400-1F76-4024-A03D-26E4E2F6AC29}" type="presParOf" srcId="{3D894019-7295-4FFA-8AE6-0171E230BCD8}" destId="{EEA27DD7-CB12-4FB2-B36F-23307194F24D}" srcOrd="1" destOrd="0" presId="urn:microsoft.com/office/officeart/2008/layout/VerticalCurvedList"/>
    <dgm:cxn modelId="{94CB3B63-51A8-405C-BBA9-8EA9B9F42230}" type="presParOf" srcId="{3D894019-7295-4FFA-8AE6-0171E230BCD8}" destId="{D54D47D0-4799-4292-99CC-B0DA0CAB3266}" srcOrd="2" destOrd="0" presId="urn:microsoft.com/office/officeart/2008/layout/VerticalCurvedList"/>
    <dgm:cxn modelId="{E0EFBC0A-29BA-4DAE-A409-E01194F8F36C}" type="presParOf" srcId="{3D894019-7295-4FFA-8AE6-0171E230BCD8}" destId="{CEB7ED96-351E-4047-A536-B3C8F7099755}" srcOrd="3" destOrd="0" presId="urn:microsoft.com/office/officeart/2008/layout/VerticalCurvedList"/>
    <dgm:cxn modelId="{A8AA4938-9C4A-42CD-8556-C411483C3583}" type="presParOf" srcId="{4F26B18D-742F-45D7-A78E-95C3477A8B61}" destId="{E76B22D5-F1C7-4B14-B8AB-74904EA39AAE}" srcOrd="1" destOrd="0" presId="urn:microsoft.com/office/officeart/2008/layout/VerticalCurvedList"/>
    <dgm:cxn modelId="{EF504060-F5C5-4702-8BC5-F09B3EBE9D58}" type="presParOf" srcId="{4F26B18D-742F-45D7-A78E-95C3477A8B61}" destId="{6B7F9E2B-BA7C-4439-9E4F-E58B8EE8D763}" srcOrd="2" destOrd="0" presId="urn:microsoft.com/office/officeart/2008/layout/VerticalCurvedList"/>
    <dgm:cxn modelId="{A311D20F-4AEC-46C8-BF1E-57B05A96C545}" type="presParOf" srcId="{6B7F9E2B-BA7C-4439-9E4F-E58B8EE8D763}" destId="{0EFF30EF-A2EA-4842-BAD0-D6BFF95FF11A}" srcOrd="0" destOrd="0" presId="urn:microsoft.com/office/officeart/2008/layout/VerticalCurvedList"/>
    <dgm:cxn modelId="{C119A2EA-55F1-475E-ABF2-65F9DC506B4F}" type="presParOf" srcId="{4F26B18D-742F-45D7-A78E-95C3477A8B61}" destId="{CABF6792-D2D3-4516-B138-A18292BC1C3F}" srcOrd="3" destOrd="0" presId="urn:microsoft.com/office/officeart/2008/layout/VerticalCurvedList"/>
    <dgm:cxn modelId="{EF837E13-6EF8-4915-9973-5C828DF24366}" type="presParOf" srcId="{4F26B18D-742F-45D7-A78E-95C3477A8B61}" destId="{FAF0E5EF-4B3B-4197-BA7E-5891094B3FCD}" srcOrd="4" destOrd="0" presId="urn:microsoft.com/office/officeart/2008/layout/VerticalCurvedList"/>
    <dgm:cxn modelId="{7B2D1F79-F2D0-4940-AA8B-107294CAEA17}" type="presParOf" srcId="{FAF0E5EF-4B3B-4197-BA7E-5891094B3FCD}" destId="{9FA06019-19A2-4867-B740-E9E46946E921}" srcOrd="0" destOrd="0" presId="urn:microsoft.com/office/officeart/2008/layout/VerticalCurvedList"/>
    <dgm:cxn modelId="{F0B69F1E-F693-4F55-8AFE-76CD0B50579B}" type="presParOf" srcId="{4F26B18D-742F-45D7-A78E-95C3477A8B61}" destId="{BB823469-1584-49F3-8C4D-EE970B3E827B}" srcOrd="5" destOrd="0" presId="urn:microsoft.com/office/officeart/2008/layout/VerticalCurvedList"/>
    <dgm:cxn modelId="{E783900B-50DD-4A2E-83B5-8B10847FC386}" type="presParOf" srcId="{4F26B18D-742F-45D7-A78E-95C3477A8B61}" destId="{E74968D3-AD3B-4149-8EFC-472D18313654}" srcOrd="6" destOrd="0" presId="urn:microsoft.com/office/officeart/2008/layout/VerticalCurvedList"/>
    <dgm:cxn modelId="{764A1C98-BA09-4774-A975-CE40EC37F52B}" type="presParOf" srcId="{E74968D3-AD3B-4149-8EFC-472D18313654}" destId="{1B45949B-E572-4FB1-B5F6-1BA83F7B8041}" srcOrd="0" destOrd="0" presId="urn:microsoft.com/office/officeart/2008/layout/VerticalCurvedList"/>
    <dgm:cxn modelId="{641E838E-01EE-49AB-A5B1-D907C8D4D6A7}" type="presParOf" srcId="{4F26B18D-742F-45D7-A78E-95C3477A8B61}" destId="{D1CD9D46-5693-4CA9-8B1B-79687679555A}" srcOrd="7" destOrd="0" presId="urn:microsoft.com/office/officeart/2008/layout/VerticalCurvedList"/>
    <dgm:cxn modelId="{96BC09FB-0B1C-4DDD-8F98-D86823D033EB}" type="presParOf" srcId="{4F26B18D-742F-45D7-A78E-95C3477A8B61}" destId="{B1FFDC88-18A7-451F-A137-59CA6E166218}" srcOrd="8" destOrd="0" presId="urn:microsoft.com/office/officeart/2008/layout/VerticalCurvedList"/>
    <dgm:cxn modelId="{B0E5BE45-4608-4BB9-8590-0593D30BC691}" type="presParOf" srcId="{B1FFDC88-18A7-451F-A137-59CA6E166218}" destId="{EFA810ED-37A0-48F5-B4F4-43715FF0D054}" srcOrd="0" destOrd="0" presId="urn:microsoft.com/office/officeart/2008/layout/VerticalCurvedList"/>
    <dgm:cxn modelId="{D1861639-F760-4787-9261-714089361E43}" type="presParOf" srcId="{4F26B18D-742F-45D7-A78E-95C3477A8B61}" destId="{3E2EAC66-ED21-492C-AF8B-922962EB75B8}" srcOrd="9" destOrd="0" presId="urn:microsoft.com/office/officeart/2008/layout/VerticalCurvedList"/>
    <dgm:cxn modelId="{1AA5B7F9-98B4-414C-B54C-0EF1B2BD9181}" type="presParOf" srcId="{4F26B18D-742F-45D7-A78E-95C3477A8B61}" destId="{823F1125-783D-4BB2-967F-3B07A8DC6C00}" srcOrd="10" destOrd="0" presId="urn:microsoft.com/office/officeart/2008/layout/VerticalCurvedList"/>
    <dgm:cxn modelId="{B9C04E04-6AEE-4939-BCAA-C2C917A87547}" type="presParOf" srcId="{823F1125-783D-4BB2-967F-3B07A8DC6C00}" destId="{BBFF1100-C293-4102-B4FD-207717D4060B}" srcOrd="0" destOrd="0" presId="urn:microsoft.com/office/officeart/2008/layout/VerticalCurvedList"/>
    <dgm:cxn modelId="{D4B905FC-F85C-4D65-99C3-BFC69A7A2DE0}" type="presParOf" srcId="{4F26B18D-742F-45D7-A78E-95C3477A8B61}" destId="{1F09F4D1-98FF-40AD-8544-45CBD2E1F14F}" srcOrd="11" destOrd="0" presId="urn:microsoft.com/office/officeart/2008/layout/VerticalCurvedList"/>
    <dgm:cxn modelId="{4835A0C2-3D9A-44A2-B9C0-379BE4E4A1A1}" type="presParOf" srcId="{4F26B18D-742F-45D7-A78E-95C3477A8B61}" destId="{F61B14E4-9F9B-4844-97E0-43EDDC2187E9}" srcOrd="12" destOrd="0" presId="urn:microsoft.com/office/officeart/2008/layout/VerticalCurvedList"/>
    <dgm:cxn modelId="{C09C2253-5512-480D-BE2F-381BCC7D267C}" type="presParOf" srcId="{F61B14E4-9F9B-4844-97E0-43EDDC2187E9}" destId="{48893A61-4EBF-448D-A1BA-03A21E8BF1AA}" srcOrd="0" destOrd="0" presId="urn:microsoft.com/office/officeart/2008/layout/VerticalCurvedList"/>
    <dgm:cxn modelId="{49AE7A42-B4DA-4EFB-9FBB-7E339DC6C4CD}" type="presParOf" srcId="{4F26B18D-742F-45D7-A78E-95C3477A8B61}" destId="{E55C5137-07DC-4ACE-994A-CF55EA16E439}" srcOrd="13" destOrd="0" presId="urn:microsoft.com/office/officeart/2008/layout/VerticalCurvedList"/>
    <dgm:cxn modelId="{FB6ADF43-E37C-4650-AF53-AAE25074B4A6}" type="presParOf" srcId="{4F26B18D-742F-45D7-A78E-95C3477A8B61}" destId="{4C016F6F-F052-442E-BBD3-65897BA534DF}" srcOrd="14" destOrd="0" presId="urn:microsoft.com/office/officeart/2008/layout/VerticalCurvedList"/>
    <dgm:cxn modelId="{DB4B645F-D220-46F8-A50F-70F886E64268}" type="presParOf" srcId="{4C016F6F-F052-442E-BBD3-65897BA534DF}" destId="{D235D58B-1BD0-4EDD-8712-C2B60FE8F7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DD7-CB12-4FB2-B36F-23307194F24D}">
      <dsp:nvSpPr>
        <dsp:cNvPr id="0" name=""/>
        <dsp:cNvSpPr/>
      </dsp:nvSpPr>
      <dsp:spPr>
        <a:xfrm>
          <a:off x="-4328773" y="-664090"/>
          <a:ext cx="5157774" cy="5157774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B22D5-F1C7-4B14-B8AB-74904EA39AAE}">
      <dsp:nvSpPr>
        <dsp:cNvPr id="0" name=""/>
        <dsp:cNvSpPr/>
      </dsp:nvSpPr>
      <dsp:spPr>
        <a:xfrm>
          <a:off x="268646" y="174093"/>
          <a:ext cx="9698940" cy="34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52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一、简介</a:t>
          </a:r>
          <a:endParaRPr lang="zh-CN" altLang="en-US" sz="1500" kern="1200" dirty="0"/>
        </a:p>
      </dsp:txBody>
      <dsp:txXfrm>
        <a:off x="268646" y="174093"/>
        <a:ext cx="9698940" cy="348033"/>
      </dsp:txXfrm>
    </dsp:sp>
    <dsp:sp modelId="{0EFF30EF-A2EA-4842-BAD0-D6BFF95FF11A}">
      <dsp:nvSpPr>
        <dsp:cNvPr id="0" name=""/>
        <dsp:cNvSpPr/>
      </dsp:nvSpPr>
      <dsp:spPr>
        <a:xfrm>
          <a:off x="51125" y="130589"/>
          <a:ext cx="435041" cy="435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F6792-D2D3-4516-B138-A18292BC1C3F}">
      <dsp:nvSpPr>
        <dsp:cNvPr id="0" name=""/>
        <dsp:cNvSpPr/>
      </dsp:nvSpPr>
      <dsp:spPr>
        <a:xfrm>
          <a:off x="583821" y="696449"/>
          <a:ext cx="9383765" cy="34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52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二、元件库</a:t>
          </a:r>
          <a:endParaRPr lang="zh-CN" altLang="en-US" sz="1500" kern="1200" dirty="0"/>
        </a:p>
      </dsp:txBody>
      <dsp:txXfrm>
        <a:off x="583821" y="696449"/>
        <a:ext cx="9383765" cy="348033"/>
      </dsp:txXfrm>
    </dsp:sp>
    <dsp:sp modelId="{9FA06019-19A2-4867-B740-E9E46946E921}">
      <dsp:nvSpPr>
        <dsp:cNvPr id="0" name=""/>
        <dsp:cNvSpPr/>
      </dsp:nvSpPr>
      <dsp:spPr>
        <a:xfrm>
          <a:off x="366300" y="652945"/>
          <a:ext cx="435041" cy="435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23469-1584-49F3-8C4D-EE970B3E827B}">
      <dsp:nvSpPr>
        <dsp:cNvPr id="0" name=""/>
        <dsp:cNvSpPr/>
      </dsp:nvSpPr>
      <dsp:spPr>
        <a:xfrm>
          <a:off x="756536" y="1218423"/>
          <a:ext cx="9211050" cy="34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52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三、样式</a:t>
          </a:r>
          <a:endParaRPr lang="zh-CN" altLang="en-US" sz="1500" kern="1200" dirty="0"/>
        </a:p>
      </dsp:txBody>
      <dsp:txXfrm>
        <a:off x="756536" y="1218423"/>
        <a:ext cx="9211050" cy="348033"/>
      </dsp:txXfrm>
    </dsp:sp>
    <dsp:sp modelId="{1B45949B-E572-4FB1-B5F6-1BA83F7B8041}">
      <dsp:nvSpPr>
        <dsp:cNvPr id="0" name=""/>
        <dsp:cNvSpPr/>
      </dsp:nvSpPr>
      <dsp:spPr>
        <a:xfrm>
          <a:off x="539015" y="1174919"/>
          <a:ext cx="435041" cy="435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D9D46-5693-4CA9-8B1B-79687679555A}">
      <dsp:nvSpPr>
        <dsp:cNvPr id="0" name=""/>
        <dsp:cNvSpPr/>
      </dsp:nvSpPr>
      <dsp:spPr>
        <a:xfrm>
          <a:off x="811682" y="1740780"/>
          <a:ext cx="9155904" cy="34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52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四、母版、动态面板</a:t>
          </a:r>
          <a:endParaRPr lang="zh-CN" altLang="en-US" sz="1500" kern="1200" dirty="0"/>
        </a:p>
      </dsp:txBody>
      <dsp:txXfrm>
        <a:off x="811682" y="1740780"/>
        <a:ext cx="9155904" cy="348033"/>
      </dsp:txXfrm>
    </dsp:sp>
    <dsp:sp modelId="{EFA810ED-37A0-48F5-B4F4-43715FF0D054}">
      <dsp:nvSpPr>
        <dsp:cNvPr id="0" name=""/>
        <dsp:cNvSpPr/>
      </dsp:nvSpPr>
      <dsp:spPr>
        <a:xfrm>
          <a:off x="594161" y="1697276"/>
          <a:ext cx="435041" cy="435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EAC66-ED21-492C-AF8B-922962EB75B8}">
      <dsp:nvSpPr>
        <dsp:cNvPr id="0" name=""/>
        <dsp:cNvSpPr/>
      </dsp:nvSpPr>
      <dsp:spPr>
        <a:xfrm>
          <a:off x="756536" y="2263136"/>
          <a:ext cx="9211050" cy="34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52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五、事件、变量</a:t>
          </a:r>
          <a:endParaRPr lang="zh-CN" altLang="en-US" sz="1500" kern="1200" dirty="0"/>
        </a:p>
      </dsp:txBody>
      <dsp:txXfrm>
        <a:off x="756536" y="2263136"/>
        <a:ext cx="9211050" cy="348033"/>
      </dsp:txXfrm>
    </dsp:sp>
    <dsp:sp modelId="{BBFF1100-C293-4102-B4FD-207717D4060B}">
      <dsp:nvSpPr>
        <dsp:cNvPr id="0" name=""/>
        <dsp:cNvSpPr/>
      </dsp:nvSpPr>
      <dsp:spPr>
        <a:xfrm>
          <a:off x="539015" y="2219632"/>
          <a:ext cx="435041" cy="435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9F4D1-98FF-40AD-8544-45CBD2E1F14F}">
      <dsp:nvSpPr>
        <dsp:cNvPr id="0" name=""/>
        <dsp:cNvSpPr/>
      </dsp:nvSpPr>
      <dsp:spPr>
        <a:xfrm>
          <a:off x="583821" y="2785110"/>
          <a:ext cx="9383765" cy="34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52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六、团队型项目</a:t>
          </a:r>
          <a:endParaRPr lang="zh-CN" altLang="en-US" sz="1500" kern="1200" dirty="0"/>
        </a:p>
      </dsp:txBody>
      <dsp:txXfrm>
        <a:off x="583821" y="2785110"/>
        <a:ext cx="9383765" cy="348033"/>
      </dsp:txXfrm>
    </dsp:sp>
    <dsp:sp modelId="{48893A61-4EBF-448D-A1BA-03A21E8BF1AA}">
      <dsp:nvSpPr>
        <dsp:cNvPr id="0" name=""/>
        <dsp:cNvSpPr/>
      </dsp:nvSpPr>
      <dsp:spPr>
        <a:xfrm>
          <a:off x="366300" y="2741606"/>
          <a:ext cx="435041" cy="435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C5137-07DC-4ACE-994A-CF55EA16E439}">
      <dsp:nvSpPr>
        <dsp:cNvPr id="0" name=""/>
        <dsp:cNvSpPr/>
      </dsp:nvSpPr>
      <dsp:spPr>
        <a:xfrm>
          <a:off x="268646" y="3307467"/>
          <a:ext cx="9698940" cy="34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52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七、发布</a:t>
          </a:r>
          <a:endParaRPr lang="zh-CN" altLang="en-US" sz="1500" kern="1200" dirty="0"/>
        </a:p>
      </dsp:txBody>
      <dsp:txXfrm>
        <a:off x="268646" y="3307467"/>
        <a:ext cx="9698940" cy="348033"/>
      </dsp:txXfrm>
    </dsp:sp>
    <dsp:sp modelId="{D235D58B-1BD0-4EDD-8712-C2B60FE8F76C}">
      <dsp:nvSpPr>
        <dsp:cNvPr id="0" name=""/>
        <dsp:cNvSpPr/>
      </dsp:nvSpPr>
      <dsp:spPr>
        <a:xfrm>
          <a:off x="51125" y="3263962"/>
          <a:ext cx="435041" cy="435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5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4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1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9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4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4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6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7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C85B39-7694-4FBE-A2E4-0F328B60C09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B13AA5-1776-4E15-9418-DF0A505ED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7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Axure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讲师：黄光亮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1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2691" y="2172298"/>
            <a:ext cx="3020292" cy="3124201"/>
          </a:xfrm>
        </p:spPr>
        <p:txBody>
          <a:bodyPr/>
          <a:lstStyle/>
          <a:p>
            <a:r>
              <a:rPr lang="zh-CN" altLang="en-US" dirty="0" smtClean="0"/>
              <a:t>发布到</a:t>
            </a:r>
            <a:r>
              <a:rPr lang="en-US" altLang="zh-CN" dirty="0" err="1" smtClean="0"/>
              <a:t>AxShare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说明书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108" y="2438399"/>
            <a:ext cx="3958054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0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977771"/>
              </p:ext>
            </p:extLst>
          </p:nvPr>
        </p:nvGraphicFramePr>
        <p:xfrm>
          <a:off x="1484311" y="2048692"/>
          <a:ext cx="10018712" cy="3829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7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Rapid Prototyping</a:t>
            </a:r>
            <a:r>
              <a:rPr lang="zh-CN" altLang="en-US" dirty="0" smtClean="0"/>
              <a:t>）是一个专业的快速原型设计工具</a:t>
            </a:r>
            <a:endParaRPr lang="en-US" altLang="zh-CN" dirty="0" smtClean="0"/>
          </a:p>
          <a:p>
            <a:r>
              <a:rPr lang="zh-CN" altLang="en-US" dirty="0" smtClean="0"/>
              <a:t>美国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Software Solution</a:t>
            </a:r>
            <a:r>
              <a:rPr lang="zh-CN" altLang="en-US" dirty="0" smtClean="0"/>
              <a:t>公司旗舰产品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者主要包括：商业分析师、信息架构师、产品经理、用户体验设计师、交互设计师、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设计师、架构师、程序员等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4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1" y="685800"/>
            <a:ext cx="9959673" cy="5400000"/>
          </a:xfrm>
        </p:spPr>
      </p:pic>
    </p:spTree>
    <p:extLst>
      <p:ext uri="{BB962C8B-B14F-4D97-AF65-F5344CB8AC3E}">
        <p14:creationId xmlns:p14="http://schemas.microsoft.com/office/powerpoint/2010/main" val="15673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二、元件库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基本元件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单元件</a:t>
            </a:r>
            <a:endParaRPr lang="en-US" altLang="zh-CN" dirty="0" smtClean="0"/>
          </a:p>
          <a:p>
            <a:r>
              <a:rPr lang="zh-CN" altLang="en-US" dirty="0" smtClean="0"/>
              <a:t>菜单及表格元件</a:t>
            </a:r>
            <a:endParaRPr lang="en-US" altLang="zh-CN" dirty="0" smtClean="0"/>
          </a:p>
          <a:p>
            <a:r>
              <a:rPr lang="zh-CN" altLang="en-US" dirty="0" smtClean="0"/>
              <a:t>标记元件</a:t>
            </a:r>
            <a:endParaRPr lang="en-US" altLang="zh-CN" dirty="0" smtClean="0"/>
          </a:p>
          <a:p>
            <a:r>
              <a:rPr lang="zh-CN" altLang="en-US" dirty="0" smtClean="0"/>
              <a:t>图标元件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4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三、样式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34" y="957564"/>
            <a:ext cx="2185159" cy="5688000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07345" y="2657763"/>
            <a:ext cx="384232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设置字体样式</a:t>
            </a:r>
            <a:endParaRPr lang="en-US" altLang="zh-CN" dirty="0" smtClean="0"/>
          </a:p>
          <a:p>
            <a:r>
              <a:rPr lang="zh-CN" altLang="en-US" dirty="0" smtClean="0"/>
              <a:t>设置边框样式</a:t>
            </a:r>
            <a:endParaRPr lang="en-US" altLang="zh-CN" dirty="0" smtClean="0"/>
          </a:p>
          <a:p>
            <a:r>
              <a:rPr lang="zh-CN" altLang="en-US" dirty="0" smtClean="0"/>
              <a:t>设置背景填充</a:t>
            </a:r>
            <a:endParaRPr lang="en-US" altLang="zh-CN" dirty="0" smtClean="0"/>
          </a:p>
          <a:p>
            <a:r>
              <a:rPr lang="zh-CN" altLang="en-US" dirty="0" smtClean="0"/>
              <a:t>设置透明度、圆角、阴影</a:t>
            </a:r>
            <a:endParaRPr lang="en-US" altLang="zh-CN" dirty="0" smtClean="0"/>
          </a:p>
          <a:p>
            <a:r>
              <a:rPr lang="zh-CN" altLang="en-US" dirty="0" smtClean="0"/>
              <a:t>设置旋转角度、翻转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6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四、母版及动态面板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母版，将多个元件组合成的页面或元件组存为模板，一次编写多次使用</a:t>
            </a:r>
            <a:endParaRPr lang="en-US" altLang="zh-CN" dirty="0" smtClean="0"/>
          </a:p>
          <a:p>
            <a:r>
              <a:rPr lang="zh-CN" altLang="en-US" dirty="0" smtClean="0"/>
              <a:t>动态面板，定义控件的交互行为，交互事件、场景、和动作组成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3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五、事件和变量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事件，定义元件交互动作；页面类：页面载入时、窗口滚动时、窗口尺寸改变时</a:t>
            </a:r>
            <a:endParaRPr lang="en-US" altLang="zh-CN" dirty="0" smtClean="0"/>
          </a:p>
          <a:p>
            <a:r>
              <a:rPr lang="zh-CN" altLang="en-US" dirty="0" smtClean="0"/>
              <a:t>变量，定义交互发生后或页面跳转后的参数；全局变量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769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六、团队型项目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团队型项目，多个人员共同参与界面原型设计工作时，通过将项目存放在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Share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上统一管理，即可实现多人协作设计以及版本管理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881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C21EAC-9A7E-4FA3-8DCC-981CE1FCAF14}"/>
</file>

<file path=customXml/itemProps2.xml><?xml version="1.0" encoding="utf-8"?>
<ds:datastoreItem xmlns:ds="http://schemas.openxmlformats.org/officeDocument/2006/customXml" ds:itemID="{D7056A3B-8D92-4080-A3D8-F6930126334F}"/>
</file>

<file path=customXml/itemProps3.xml><?xml version="1.0" encoding="utf-8"?>
<ds:datastoreItem xmlns:ds="http://schemas.openxmlformats.org/officeDocument/2006/customXml" ds:itemID="{466DBCC9-43E6-49FF-963B-8C22171D79D7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101</TotalTime>
  <Words>279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华文楷体</vt:lpstr>
      <vt:lpstr>Arial</vt:lpstr>
      <vt:lpstr>Corbel</vt:lpstr>
      <vt:lpstr>视差</vt:lpstr>
      <vt:lpstr>Axure入门</vt:lpstr>
      <vt:lpstr>目录</vt:lpstr>
      <vt:lpstr>一、简介</vt:lpstr>
      <vt:lpstr>PowerPoint 演示文稿</vt:lpstr>
      <vt:lpstr>二、元件库</vt:lpstr>
      <vt:lpstr>三、样式</vt:lpstr>
      <vt:lpstr>四、母版及动态面板</vt:lpstr>
      <vt:lpstr>五、事件和变量</vt:lpstr>
      <vt:lpstr>六、团队型项目</vt:lpstr>
      <vt:lpstr>七、发布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Axure入门</dc:title>
  <dc:creator>黄光亮</dc:creator>
  <cp:lastModifiedBy>黄光亮</cp:lastModifiedBy>
  <cp:revision>16</cp:revision>
  <dcterms:created xsi:type="dcterms:W3CDTF">2018-05-02T10:47:40Z</dcterms:created>
  <dcterms:modified xsi:type="dcterms:W3CDTF">2018-05-02T12:28:53Z</dcterms:modified>
</cp:coreProperties>
</file>