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70" r:id="rId6"/>
    <p:sldId id="272" r:id="rId7"/>
    <p:sldId id="273" r:id="rId8"/>
    <p:sldId id="274" r:id="rId9"/>
    <p:sldId id="275" r:id="rId10"/>
    <p:sldId id="276" r:id="rId11"/>
    <p:sldId id="278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69E0ED-12A3-443F-8DF8-BA159E9D007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0C7D56A-7B3D-4C42-9602-1329E0DB0DD5}">
      <dgm:prSet phldrT="[文本]" custT="1"/>
      <dgm:spPr/>
      <dgm:t>
        <a:bodyPr vert="vert"/>
        <a:lstStyle/>
        <a:p>
          <a:r>
            <a:rPr lang="zh-CN" altLang="en-US" sz="4400" dirty="0" smtClean="0"/>
            <a:t>设计</a:t>
          </a:r>
          <a:endParaRPr lang="zh-CN" altLang="en-US" sz="4400" dirty="0"/>
        </a:p>
      </dgm:t>
    </dgm:pt>
    <dgm:pt modelId="{1F581D2D-DBC8-4A83-A310-CE1B94DD361E}" type="parTrans" cxnId="{EDF00791-7C8F-4A97-90B4-BC11506AECC9}">
      <dgm:prSet/>
      <dgm:spPr/>
      <dgm:t>
        <a:bodyPr/>
        <a:lstStyle/>
        <a:p>
          <a:endParaRPr lang="zh-CN" altLang="en-US"/>
        </a:p>
      </dgm:t>
    </dgm:pt>
    <dgm:pt modelId="{EA7E1C38-79A1-49CB-9713-5165DAC10AB3}" type="sibTrans" cxnId="{EDF00791-7C8F-4A97-90B4-BC11506AECC9}">
      <dgm:prSet/>
      <dgm:spPr/>
      <dgm:t>
        <a:bodyPr/>
        <a:lstStyle/>
        <a:p>
          <a:endParaRPr lang="zh-CN" altLang="en-US"/>
        </a:p>
      </dgm:t>
    </dgm:pt>
    <dgm:pt modelId="{393921A1-ACFD-4BC2-ACAF-06D0005A28C5}">
      <dgm:prSet phldrT="[文本]"/>
      <dgm:spPr/>
      <dgm:t>
        <a:bodyPr lIns="1080000"/>
        <a:lstStyle/>
        <a:p>
          <a:pPr algn="l"/>
          <a:r>
            <a:rPr lang="zh-CN" altLang="en-US" dirty="0" smtClean="0"/>
            <a:t>架构设计</a:t>
          </a:r>
          <a:endParaRPr lang="zh-CN" altLang="en-US" dirty="0"/>
        </a:p>
      </dgm:t>
    </dgm:pt>
    <dgm:pt modelId="{0485E698-4EF3-465F-980E-9204206B57C7}" type="parTrans" cxnId="{04F5DF10-767F-4C28-9BB9-29F2B6F3ADE8}">
      <dgm:prSet/>
      <dgm:spPr/>
      <dgm:t>
        <a:bodyPr/>
        <a:lstStyle/>
        <a:p>
          <a:endParaRPr lang="zh-CN" altLang="en-US"/>
        </a:p>
      </dgm:t>
    </dgm:pt>
    <dgm:pt modelId="{C41DBFB1-9ADA-4F98-AC08-52BA7A3483C0}" type="sibTrans" cxnId="{04F5DF10-767F-4C28-9BB9-29F2B6F3ADE8}">
      <dgm:prSet/>
      <dgm:spPr/>
      <dgm:t>
        <a:bodyPr/>
        <a:lstStyle/>
        <a:p>
          <a:endParaRPr lang="zh-CN" altLang="en-US"/>
        </a:p>
      </dgm:t>
    </dgm:pt>
    <dgm:pt modelId="{7EF74D69-0F37-49B8-B869-20B7DFD2ACB6}">
      <dgm:prSet phldrT="[文本]"/>
      <dgm:spPr/>
      <dgm:t>
        <a:bodyPr lIns="1080000"/>
        <a:lstStyle/>
        <a:p>
          <a:pPr algn="just"/>
          <a:r>
            <a:rPr lang="zh-CN" altLang="en-US" dirty="0" smtClean="0"/>
            <a:t>数据库设计</a:t>
          </a:r>
          <a:endParaRPr lang="zh-CN" altLang="en-US" dirty="0"/>
        </a:p>
      </dgm:t>
    </dgm:pt>
    <dgm:pt modelId="{5D1B99A7-CA58-43BF-B10F-3819376CC898}" type="parTrans" cxnId="{7C8F406B-FAB5-4972-8ECD-330FB0476247}">
      <dgm:prSet/>
      <dgm:spPr/>
      <dgm:t>
        <a:bodyPr/>
        <a:lstStyle/>
        <a:p>
          <a:endParaRPr lang="zh-CN" altLang="en-US"/>
        </a:p>
      </dgm:t>
    </dgm:pt>
    <dgm:pt modelId="{3FB0D86B-F0D5-4588-96BD-69024D58B4F2}" type="sibTrans" cxnId="{7C8F406B-FAB5-4972-8ECD-330FB0476247}">
      <dgm:prSet/>
      <dgm:spPr/>
      <dgm:t>
        <a:bodyPr/>
        <a:lstStyle/>
        <a:p>
          <a:endParaRPr lang="zh-CN" altLang="en-US"/>
        </a:p>
      </dgm:t>
    </dgm:pt>
    <dgm:pt modelId="{59B86C3C-9FFE-4465-9411-87AAA212C343}">
      <dgm:prSet phldrT="[文本]"/>
      <dgm:spPr/>
      <dgm:t>
        <a:bodyPr lIns="1080000"/>
        <a:lstStyle/>
        <a:p>
          <a:pPr algn="l"/>
          <a:r>
            <a:rPr lang="zh-CN" altLang="en-US" dirty="0" smtClean="0"/>
            <a:t>接口设计</a:t>
          </a:r>
          <a:endParaRPr lang="zh-CN" altLang="en-US" dirty="0"/>
        </a:p>
      </dgm:t>
    </dgm:pt>
    <dgm:pt modelId="{FBA357A1-DD23-4B22-82C1-56DB15DD9831}" type="parTrans" cxnId="{13926ADC-4F3D-450B-82AF-1BB03279DA47}">
      <dgm:prSet/>
      <dgm:spPr/>
      <dgm:t>
        <a:bodyPr/>
        <a:lstStyle/>
        <a:p>
          <a:endParaRPr lang="zh-CN" altLang="en-US"/>
        </a:p>
      </dgm:t>
    </dgm:pt>
    <dgm:pt modelId="{A4536678-1B8F-40AE-84CB-4FCE16F1D448}" type="sibTrans" cxnId="{13926ADC-4F3D-450B-82AF-1BB03279DA47}">
      <dgm:prSet/>
      <dgm:spPr/>
      <dgm:t>
        <a:bodyPr/>
        <a:lstStyle/>
        <a:p>
          <a:endParaRPr lang="zh-CN" altLang="en-US"/>
        </a:p>
      </dgm:t>
    </dgm:pt>
    <dgm:pt modelId="{7B4DEF8E-A9D7-423E-934A-8ABCA5757D58}">
      <dgm:prSet phldrT="[文本]"/>
      <dgm:spPr/>
      <dgm:t>
        <a:bodyPr lIns="1080000"/>
        <a:lstStyle/>
        <a:p>
          <a:pPr algn="l"/>
          <a:r>
            <a:rPr lang="zh-CN" altLang="en-US" dirty="0" smtClean="0"/>
            <a:t>模块设计</a:t>
          </a:r>
          <a:endParaRPr lang="zh-CN" altLang="en-US" dirty="0"/>
        </a:p>
      </dgm:t>
    </dgm:pt>
    <dgm:pt modelId="{1B0A2E01-7850-49DD-81EC-A51C5A940845}" type="parTrans" cxnId="{01D2DD33-2D9A-41A7-AB9B-CFBE26880107}">
      <dgm:prSet/>
      <dgm:spPr/>
      <dgm:t>
        <a:bodyPr/>
        <a:lstStyle/>
        <a:p>
          <a:endParaRPr lang="zh-CN" altLang="en-US"/>
        </a:p>
      </dgm:t>
    </dgm:pt>
    <dgm:pt modelId="{3CE27E2D-F3FA-42F1-AA0C-51A6CF3D4150}" type="sibTrans" cxnId="{01D2DD33-2D9A-41A7-AB9B-CFBE26880107}">
      <dgm:prSet/>
      <dgm:spPr/>
      <dgm:t>
        <a:bodyPr/>
        <a:lstStyle/>
        <a:p>
          <a:endParaRPr lang="zh-CN" altLang="en-US"/>
        </a:p>
      </dgm:t>
    </dgm:pt>
    <dgm:pt modelId="{9B57912E-362E-40CC-9EC1-33B8E7D7959C}">
      <dgm:prSet phldrT="[文本]"/>
      <dgm:spPr/>
      <dgm:t>
        <a:bodyPr lIns="1080000"/>
        <a:lstStyle/>
        <a:p>
          <a:pPr algn="l"/>
          <a:r>
            <a:rPr lang="zh-CN" altLang="en-US" dirty="0" smtClean="0"/>
            <a:t>界面设计</a:t>
          </a:r>
          <a:r>
            <a:rPr lang="en-US" altLang="zh-CN" dirty="0" smtClean="0"/>
            <a:t>/UI</a:t>
          </a:r>
          <a:r>
            <a:rPr lang="zh-CN" altLang="en-US" dirty="0" smtClean="0"/>
            <a:t>设计</a:t>
          </a:r>
          <a:endParaRPr lang="zh-CN" altLang="en-US" dirty="0"/>
        </a:p>
      </dgm:t>
    </dgm:pt>
    <dgm:pt modelId="{AE3BA0A4-3099-4F2C-A79A-2881350D63EC}" type="sibTrans" cxnId="{ECD4FE7F-4A42-4D76-AE95-576C1970501F}">
      <dgm:prSet/>
      <dgm:spPr/>
      <dgm:t>
        <a:bodyPr/>
        <a:lstStyle/>
        <a:p>
          <a:endParaRPr lang="zh-CN" altLang="en-US"/>
        </a:p>
      </dgm:t>
    </dgm:pt>
    <dgm:pt modelId="{7CCB81E2-2095-44DA-9878-7231956A4354}" type="parTrans" cxnId="{ECD4FE7F-4A42-4D76-AE95-576C1970501F}">
      <dgm:prSet/>
      <dgm:spPr/>
      <dgm:t>
        <a:bodyPr/>
        <a:lstStyle/>
        <a:p>
          <a:endParaRPr lang="zh-CN" altLang="en-US"/>
        </a:p>
      </dgm:t>
    </dgm:pt>
    <dgm:pt modelId="{E70D129B-9DB6-4A0E-958D-2249C8C974F8}" type="pres">
      <dgm:prSet presAssocID="{E769E0ED-12A3-443F-8DF8-BA159E9D007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BCCF2A6-B203-43FB-91E5-86A976F831BF}" type="pres">
      <dgm:prSet presAssocID="{D0C7D56A-7B3D-4C42-9602-1329E0DB0DD5}" presName="root1" presStyleCnt="0"/>
      <dgm:spPr/>
    </dgm:pt>
    <dgm:pt modelId="{670ABE2E-2539-4781-98B7-8D136816AE77}" type="pres">
      <dgm:prSet presAssocID="{D0C7D56A-7B3D-4C42-9602-1329E0DB0DD5}" presName="LevelOneTextNode" presStyleLbl="node0" presStyleIdx="0" presStyleCnt="1" custScaleX="69101" custScaleY="871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47AF97-78AE-4292-925C-D13E733E70AD}" type="pres">
      <dgm:prSet presAssocID="{D0C7D56A-7B3D-4C42-9602-1329E0DB0DD5}" presName="level2hierChild" presStyleCnt="0"/>
      <dgm:spPr/>
    </dgm:pt>
    <dgm:pt modelId="{F3F4CBCF-B698-44EB-A2E0-1C1194615F82}" type="pres">
      <dgm:prSet presAssocID="{0485E698-4EF3-465F-980E-9204206B57C7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69C2EFA4-2293-4E37-996F-590FB2B0FA5C}" type="pres">
      <dgm:prSet presAssocID="{0485E698-4EF3-465F-980E-9204206B57C7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786B0974-02B7-4D5E-B3B3-802CEAE82C25}" type="pres">
      <dgm:prSet presAssocID="{393921A1-ACFD-4BC2-ACAF-06D0005A28C5}" presName="root2" presStyleCnt="0"/>
      <dgm:spPr/>
    </dgm:pt>
    <dgm:pt modelId="{BA664167-27EB-41A4-901C-9B8BDC0943DF}" type="pres">
      <dgm:prSet presAssocID="{393921A1-ACFD-4BC2-ACAF-06D0005A28C5}" presName="LevelTwoTextNode" presStyleLbl="node2" presStyleIdx="0" presStyleCnt="5" custScaleX="130705" custScaleY="514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AF249E-62C7-4266-A45A-1C598A999DF2}" type="pres">
      <dgm:prSet presAssocID="{393921A1-ACFD-4BC2-ACAF-06D0005A28C5}" presName="level3hierChild" presStyleCnt="0"/>
      <dgm:spPr/>
    </dgm:pt>
    <dgm:pt modelId="{F792AC25-2EEB-44DF-BBBB-D782799FDDDB}" type="pres">
      <dgm:prSet presAssocID="{5D1B99A7-CA58-43BF-B10F-3819376CC898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CDDACA6D-7019-4F52-AACE-E25E165BF4C7}" type="pres">
      <dgm:prSet presAssocID="{5D1B99A7-CA58-43BF-B10F-3819376CC898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39AE3787-275F-449C-B54F-C29C8E4FBDEA}" type="pres">
      <dgm:prSet presAssocID="{7EF74D69-0F37-49B8-B869-20B7DFD2ACB6}" presName="root2" presStyleCnt="0"/>
      <dgm:spPr/>
    </dgm:pt>
    <dgm:pt modelId="{4068B533-0A28-453A-85F3-FEB416C490EE}" type="pres">
      <dgm:prSet presAssocID="{7EF74D69-0F37-49B8-B869-20B7DFD2ACB6}" presName="LevelTwoTextNode" presStyleLbl="node2" presStyleIdx="1" presStyleCnt="5" custScaleX="130705" custScaleY="514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EAA44C-0C07-49EB-AAE8-22EF9A0F58F2}" type="pres">
      <dgm:prSet presAssocID="{7EF74D69-0F37-49B8-B869-20B7DFD2ACB6}" presName="level3hierChild" presStyleCnt="0"/>
      <dgm:spPr/>
    </dgm:pt>
    <dgm:pt modelId="{2FEC24E4-BCBE-4216-A217-9397251897EC}" type="pres">
      <dgm:prSet presAssocID="{FBA357A1-DD23-4B22-82C1-56DB15DD9831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5DB3FF26-89B4-4996-8449-FD13A21B6FCE}" type="pres">
      <dgm:prSet presAssocID="{FBA357A1-DD23-4B22-82C1-56DB15DD9831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A27453E5-4AAD-4C02-9CD0-8455B88AE094}" type="pres">
      <dgm:prSet presAssocID="{59B86C3C-9FFE-4465-9411-87AAA212C343}" presName="root2" presStyleCnt="0"/>
      <dgm:spPr/>
    </dgm:pt>
    <dgm:pt modelId="{424B6E9F-D468-4AA0-93C5-606468515144}" type="pres">
      <dgm:prSet presAssocID="{59B86C3C-9FFE-4465-9411-87AAA212C343}" presName="LevelTwoTextNode" presStyleLbl="node2" presStyleIdx="2" presStyleCnt="5" custScaleX="130705" custScaleY="514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E83BAF-7384-4577-A6CC-CD6541C58CC7}" type="pres">
      <dgm:prSet presAssocID="{59B86C3C-9FFE-4465-9411-87AAA212C343}" presName="level3hierChild" presStyleCnt="0"/>
      <dgm:spPr/>
    </dgm:pt>
    <dgm:pt modelId="{70D1BA68-6AB6-450B-8AD6-022FAB196B21}" type="pres">
      <dgm:prSet presAssocID="{1B0A2E01-7850-49DD-81EC-A51C5A940845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52CBE634-25E5-4CF3-B372-797F5E671EBB}" type="pres">
      <dgm:prSet presAssocID="{1B0A2E01-7850-49DD-81EC-A51C5A940845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EAA5E7F6-1557-4A9E-977E-169FA77524C7}" type="pres">
      <dgm:prSet presAssocID="{7B4DEF8E-A9D7-423E-934A-8ABCA5757D58}" presName="root2" presStyleCnt="0"/>
      <dgm:spPr/>
    </dgm:pt>
    <dgm:pt modelId="{32FB85A5-7AF9-440C-98FD-CD24B047F3E4}" type="pres">
      <dgm:prSet presAssocID="{7B4DEF8E-A9D7-423E-934A-8ABCA5757D58}" presName="LevelTwoTextNode" presStyleLbl="node2" presStyleIdx="3" presStyleCnt="5" custScaleX="130705" custScaleY="514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D10727-B503-4122-8958-44A057793453}" type="pres">
      <dgm:prSet presAssocID="{7B4DEF8E-A9D7-423E-934A-8ABCA5757D58}" presName="level3hierChild" presStyleCnt="0"/>
      <dgm:spPr/>
    </dgm:pt>
    <dgm:pt modelId="{68C0D76D-63FA-43C3-AAF7-DA1DBCB18D46}" type="pres">
      <dgm:prSet presAssocID="{7CCB81E2-2095-44DA-9878-7231956A4354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77FE337C-B624-464D-BB6C-F259014D2D7E}" type="pres">
      <dgm:prSet presAssocID="{7CCB81E2-2095-44DA-9878-7231956A4354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6233858A-ED10-4A63-8293-8B3D3D538A33}" type="pres">
      <dgm:prSet presAssocID="{9B57912E-362E-40CC-9EC1-33B8E7D7959C}" presName="root2" presStyleCnt="0"/>
      <dgm:spPr/>
    </dgm:pt>
    <dgm:pt modelId="{56323D6A-AFBB-4D9D-8A9B-E244660CB6A3}" type="pres">
      <dgm:prSet presAssocID="{9B57912E-362E-40CC-9EC1-33B8E7D7959C}" presName="LevelTwoTextNode" presStyleLbl="node2" presStyleIdx="4" presStyleCnt="5" custScaleX="130705" custScaleY="514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9D9E77-7B81-47EA-AA60-13BE50E0B37C}" type="pres">
      <dgm:prSet presAssocID="{9B57912E-362E-40CC-9EC1-33B8E7D7959C}" presName="level3hierChild" presStyleCnt="0"/>
      <dgm:spPr/>
    </dgm:pt>
  </dgm:ptLst>
  <dgm:cxnLst>
    <dgm:cxn modelId="{E336A1C6-3C66-46C1-977A-77ACE40BC8EE}" type="presOf" srcId="{7B4DEF8E-A9D7-423E-934A-8ABCA5757D58}" destId="{32FB85A5-7AF9-440C-98FD-CD24B047F3E4}" srcOrd="0" destOrd="0" presId="urn:microsoft.com/office/officeart/2008/layout/HorizontalMultiLevelHierarchy"/>
    <dgm:cxn modelId="{EDF00791-7C8F-4A97-90B4-BC11506AECC9}" srcId="{E769E0ED-12A3-443F-8DF8-BA159E9D0074}" destId="{D0C7D56A-7B3D-4C42-9602-1329E0DB0DD5}" srcOrd="0" destOrd="0" parTransId="{1F581D2D-DBC8-4A83-A310-CE1B94DD361E}" sibTransId="{EA7E1C38-79A1-49CB-9713-5165DAC10AB3}"/>
    <dgm:cxn modelId="{C5E3441A-F402-4BC9-9223-8FF2491472CA}" type="presOf" srcId="{9B57912E-362E-40CC-9EC1-33B8E7D7959C}" destId="{56323D6A-AFBB-4D9D-8A9B-E244660CB6A3}" srcOrd="0" destOrd="0" presId="urn:microsoft.com/office/officeart/2008/layout/HorizontalMultiLevelHierarchy"/>
    <dgm:cxn modelId="{7DA3101D-3859-413A-964D-18D5CD97ECCD}" type="presOf" srcId="{D0C7D56A-7B3D-4C42-9602-1329E0DB0DD5}" destId="{670ABE2E-2539-4781-98B7-8D136816AE77}" srcOrd="0" destOrd="0" presId="urn:microsoft.com/office/officeart/2008/layout/HorizontalMultiLevelHierarchy"/>
    <dgm:cxn modelId="{53D869BC-52A6-4993-A5BF-21DB4FD08853}" type="presOf" srcId="{7CCB81E2-2095-44DA-9878-7231956A4354}" destId="{77FE337C-B624-464D-BB6C-F259014D2D7E}" srcOrd="1" destOrd="0" presId="urn:microsoft.com/office/officeart/2008/layout/HorizontalMultiLevelHierarchy"/>
    <dgm:cxn modelId="{01D2DD33-2D9A-41A7-AB9B-CFBE26880107}" srcId="{D0C7D56A-7B3D-4C42-9602-1329E0DB0DD5}" destId="{7B4DEF8E-A9D7-423E-934A-8ABCA5757D58}" srcOrd="3" destOrd="0" parTransId="{1B0A2E01-7850-49DD-81EC-A51C5A940845}" sibTransId="{3CE27E2D-F3FA-42F1-AA0C-51A6CF3D4150}"/>
    <dgm:cxn modelId="{B7540678-5DEE-47DF-87D5-CF06C8F7C706}" type="presOf" srcId="{5D1B99A7-CA58-43BF-B10F-3819376CC898}" destId="{CDDACA6D-7019-4F52-AACE-E25E165BF4C7}" srcOrd="1" destOrd="0" presId="urn:microsoft.com/office/officeart/2008/layout/HorizontalMultiLevelHierarchy"/>
    <dgm:cxn modelId="{ECD4FE7F-4A42-4D76-AE95-576C1970501F}" srcId="{D0C7D56A-7B3D-4C42-9602-1329E0DB0DD5}" destId="{9B57912E-362E-40CC-9EC1-33B8E7D7959C}" srcOrd="4" destOrd="0" parTransId="{7CCB81E2-2095-44DA-9878-7231956A4354}" sibTransId="{AE3BA0A4-3099-4F2C-A79A-2881350D63EC}"/>
    <dgm:cxn modelId="{F9800B3F-3DC9-49A9-8EF1-6E059C274E05}" type="presOf" srcId="{7EF74D69-0F37-49B8-B869-20B7DFD2ACB6}" destId="{4068B533-0A28-453A-85F3-FEB416C490EE}" srcOrd="0" destOrd="0" presId="urn:microsoft.com/office/officeart/2008/layout/HorizontalMultiLevelHierarchy"/>
    <dgm:cxn modelId="{68DF1325-22B0-411D-8AD3-111FB8D46F4B}" type="presOf" srcId="{FBA357A1-DD23-4B22-82C1-56DB15DD9831}" destId="{5DB3FF26-89B4-4996-8449-FD13A21B6FCE}" srcOrd="1" destOrd="0" presId="urn:microsoft.com/office/officeart/2008/layout/HorizontalMultiLevelHierarchy"/>
    <dgm:cxn modelId="{9BBC46AE-58F2-4CC3-9EBA-5F5525EB21BA}" type="presOf" srcId="{FBA357A1-DD23-4B22-82C1-56DB15DD9831}" destId="{2FEC24E4-BCBE-4216-A217-9397251897EC}" srcOrd="0" destOrd="0" presId="urn:microsoft.com/office/officeart/2008/layout/HorizontalMultiLevelHierarchy"/>
    <dgm:cxn modelId="{008BB119-34C6-4B55-8220-A848DB391B57}" type="presOf" srcId="{59B86C3C-9FFE-4465-9411-87AAA212C343}" destId="{424B6E9F-D468-4AA0-93C5-606468515144}" srcOrd="0" destOrd="0" presId="urn:microsoft.com/office/officeart/2008/layout/HorizontalMultiLevelHierarchy"/>
    <dgm:cxn modelId="{8B732B4F-A7B8-42EA-AD49-2AAA14D1D4EC}" type="presOf" srcId="{7CCB81E2-2095-44DA-9878-7231956A4354}" destId="{68C0D76D-63FA-43C3-AAF7-DA1DBCB18D46}" srcOrd="0" destOrd="0" presId="urn:microsoft.com/office/officeart/2008/layout/HorizontalMultiLevelHierarchy"/>
    <dgm:cxn modelId="{362CFF9A-1635-4A92-AE26-C356B9480D73}" type="presOf" srcId="{1B0A2E01-7850-49DD-81EC-A51C5A940845}" destId="{52CBE634-25E5-4CF3-B372-797F5E671EBB}" srcOrd="1" destOrd="0" presId="urn:microsoft.com/office/officeart/2008/layout/HorizontalMultiLevelHierarchy"/>
    <dgm:cxn modelId="{7C8F406B-FAB5-4972-8ECD-330FB0476247}" srcId="{D0C7D56A-7B3D-4C42-9602-1329E0DB0DD5}" destId="{7EF74D69-0F37-49B8-B869-20B7DFD2ACB6}" srcOrd="1" destOrd="0" parTransId="{5D1B99A7-CA58-43BF-B10F-3819376CC898}" sibTransId="{3FB0D86B-F0D5-4588-96BD-69024D58B4F2}"/>
    <dgm:cxn modelId="{2B12B740-5170-454C-900E-C8072756DD0B}" type="presOf" srcId="{1B0A2E01-7850-49DD-81EC-A51C5A940845}" destId="{70D1BA68-6AB6-450B-8AD6-022FAB196B21}" srcOrd="0" destOrd="0" presId="urn:microsoft.com/office/officeart/2008/layout/HorizontalMultiLevelHierarchy"/>
    <dgm:cxn modelId="{57E067C9-AF1B-465B-8DA4-5DBF20E83BDA}" type="presOf" srcId="{0485E698-4EF3-465F-980E-9204206B57C7}" destId="{69C2EFA4-2293-4E37-996F-590FB2B0FA5C}" srcOrd="1" destOrd="0" presId="urn:microsoft.com/office/officeart/2008/layout/HorizontalMultiLevelHierarchy"/>
    <dgm:cxn modelId="{60FD6214-0F8B-46A3-A020-1C227E5B8E14}" type="presOf" srcId="{0485E698-4EF3-465F-980E-9204206B57C7}" destId="{F3F4CBCF-B698-44EB-A2E0-1C1194615F82}" srcOrd="0" destOrd="0" presId="urn:microsoft.com/office/officeart/2008/layout/HorizontalMultiLevelHierarchy"/>
    <dgm:cxn modelId="{04F5DF10-767F-4C28-9BB9-29F2B6F3ADE8}" srcId="{D0C7D56A-7B3D-4C42-9602-1329E0DB0DD5}" destId="{393921A1-ACFD-4BC2-ACAF-06D0005A28C5}" srcOrd="0" destOrd="0" parTransId="{0485E698-4EF3-465F-980E-9204206B57C7}" sibTransId="{C41DBFB1-9ADA-4F98-AC08-52BA7A3483C0}"/>
    <dgm:cxn modelId="{03B43FBF-80ED-4A77-94F9-72B1720BE09A}" type="presOf" srcId="{E769E0ED-12A3-443F-8DF8-BA159E9D0074}" destId="{E70D129B-9DB6-4A0E-958D-2249C8C974F8}" srcOrd="0" destOrd="0" presId="urn:microsoft.com/office/officeart/2008/layout/HorizontalMultiLevelHierarchy"/>
    <dgm:cxn modelId="{DA979A9D-D3FE-4439-B56A-B4D91C45C78D}" type="presOf" srcId="{393921A1-ACFD-4BC2-ACAF-06D0005A28C5}" destId="{BA664167-27EB-41A4-901C-9B8BDC0943DF}" srcOrd="0" destOrd="0" presId="urn:microsoft.com/office/officeart/2008/layout/HorizontalMultiLevelHierarchy"/>
    <dgm:cxn modelId="{13926ADC-4F3D-450B-82AF-1BB03279DA47}" srcId="{D0C7D56A-7B3D-4C42-9602-1329E0DB0DD5}" destId="{59B86C3C-9FFE-4465-9411-87AAA212C343}" srcOrd="2" destOrd="0" parTransId="{FBA357A1-DD23-4B22-82C1-56DB15DD9831}" sibTransId="{A4536678-1B8F-40AE-84CB-4FCE16F1D448}"/>
    <dgm:cxn modelId="{A4227E13-A6ED-49BF-A050-AC1DCE2764E9}" type="presOf" srcId="{5D1B99A7-CA58-43BF-B10F-3819376CC898}" destId="{F792AC25-2EEB-44DF-BBBB-D782799FDDDB}" srcOrd="0" destOrd="0" presId="urn:microsoft.com/office/officeart/2008/layout/HorizontalMultiLevelHierarchy"/>
    <dgm:cxn modelId="{E9E63B99-5142-4AC6-AFCD-694460391285}" type="presParOf" srcId="{E70D129B-9DB6-4A0E-958D-2249C8C974F8}" destId="{6BCCF2A6-B203-43FB-91E5-86A976F831BF}" srcOrd="0" destOrd="0" presId="urn:microsoft.com/office/officeart/2008/layout/HorizontalMultiLevelHierarchy"/>
    <dgm:cxn modelId="{F1932B58-04C5-4689-BA1E-60A9E0DF07EA}" type="presParOf" srcId="{6BCCF2A6-B203-43FB-91E5-86A976F831BF}" destId="{670ABE2E-2539-4781-98B7-8D136816AE77}" srcOrd="0" destOrd="0" presId="urn:microsoft.com/office/officeart/2008/layout/HorizontalMultiLevelHierarchy"/>
    <dgm:cxn modelId="{4E7AAD52-40B5-4E6E-B61E-AA1E5CAAA960}" type="presParOf" srcId="{6BCCF2A6-B203-43FB-91E5-86A976F831BF}" destId="{B047AF97-78AE-4292-925C-D13E733E70AD}" srcOrd="1" destOrd="0" presId="urn:microsoft.com/office/officeart/2008/layout/HorizontalMultiLevelHierarchy"/>
    <dgm:cxn modelId="{7807122E-91E1-4EDE-813D-43FEC91F4770}" type="presParOf" srcId="{B047AF97-78AE-4292-925C-D13E733E70AD}" destId="{F3F4CBCF-B698-44EB-A2E0-1C1194615F82}" srcOrd="0" destOrd="0" presId="urn:microsoft.com/office/officeart/2008/layout/HorizontalMultiLevelHierarchy"/>
    <dgm:cxn modelId="{ECF4EF36-6633-44D0-90BC-C049D8EAEF49}" type="presParOf" srcId="{F3F4CBCF-B698-44EB-A2E0-1C1194615F82}" destId="{69C2EFA4-2293-4E37-996F-590FB2B0FA5C}" srcOrd="0" destOrd="0" presId="urn:microsoft.com/office/officeart/2008/layout/HorizontalMultiLevelHierarchy"/>
    <dgm:cxn modelId="{4F077A35-3DE1-4634-8679-F8C2971D995F}" type="presParOf" srcId="{B047AF97-78AE-4292-925C-D13E733E70AD}" destId="{786B0974-02B7-4D5E-B3B3-802CEAE82C25}" srcOrd="1" destOrd="0" presId="urn:microsoft.com/office/officeart/2008/layout/HorizontalMultiLevelHierarchy"/>
    <dgm:cxn modelId="{766DF0F7-E531-49BC-A89B-B804ECA00C9B}" type="presParOf" srcId="{786B0974-02B7-4D5E-B3B3-802CEAE82C25}" destId="{BA664167-27EB-41A4-901C-9B8BDC0943DF}" srcOrd="0" destOrd="0" presId="urn:microsoft.com/office/officeart/2008/layout/HorizontalMultiLevelHierarchy"/>
    <dgm:cxn modelId="{234406E5-D807-4786-A3DA-984095DF9F4E}" type="presParOf" srcId="{786B0974-02B7-4D5E-B3B3-802CEAE82C25}" destId="{27AF249E-62C7-4266-A45A-1C598A999DF2}" srcOrd="1" destOrd="0" presId="urn:microsoft.com/office/officeart/2008/layout/HorizontalMultiLevelHierarchy"/>
    <dgm:cxn modelId="{8F8406ED-2985-4A26-9119-2AE198018C62}" type="presParOf" srcId="{B047AF97-78AE-4292-925C-D13E733E70AD}" destId="{F792AC25-2EEB-44DF-BBBB-D782799FDDDB}" srcOrd="2" destOrd="0" presId="urn:microsoft.com/office/officeart/2008/layout/HorizontalMultiLevelHierarchy"/>
    <dgm:cxn modelId="{C73BAC5C-D31C-4DE3-8F6C-19CED1623326}" type="presParOf" srcId="{F792AC25-2EEB-44DF-BBBB-D782799FDDDB}" destId="{CDDACA6D-7019-4F52-AACE-E25E165BF4C7}" srcOrd="0" destOrd="0" presId="urn:microsoft.com/office/officeart/2008/layout/HorizontalMultiLevelHierarchy"/>
    <dgm:cxn modelId="{3529E637-6BB3-44FF-9C15-9304B731E81D}" type="presParOf" srcId="{B047AF97-78AE-4292-925C-D13E733E70AD}" destId="{39AE3787-275F-449C-B54F-C29C8E4FBDEA}" srcOrd="3" destOrd="0" presId="urn:microsoft.com/office/officeart/2008/layout/HorizontalMultiLevelHierarchy"/>
    <dgm:cxn modelId="{982C7F36-A520-4483-AA83-14DC869411D6}" type="presParOf" srcId="{39AE3787-275F-449C-B54F-C29C8E4FBDEA}" destId="{4068B533-0A28-453A-85F3-FEB416C490EE}" srcOrd="0" destOrd="0" presId="urn:microsoft.com/office/officeart/2008/layout/HorizontalMultiLevelHierarchy"/>
    <dgm:cxn modelId="{BFCD4A86-E80C-4442-A0D7-BDAF5FDA5BAC}" type="presParOf" srcId="{39AE3787-275F-449C-B54F-C29C8E4FBDEA}" destId="{6EEAA44C-0C07-49EB-AAE8-22EF9A0F58F2}" srcOrd="1" destOrd="0" presId="urn:microsoft.com/office/officeart/2008/layout/HorizontalMultiLevelHierarchy"/>
    <dgm:cxn modelId="{D762C0B1-BF18-42AD-8B35-0EF2EA338DFD}" type="presParOf" srcId="{B047AF97-78AE-4292-925C-D13E733E70AD}" destId="{2FEC24E4-BCBE-4216-A217-9397251897EC}" srcOrd="4" destOrd="0" presId="urn:microsoft.com/office/officeart/2008/layout/HorizontalMultiLevelHierarchy"/>
    <dgm:cxn modelId="{46DE6E1F-5757-46C3-8B83-1C0A9A0034E3}" type="presParOf" srcId="{2FEC24E4-BCBE-4216-A217-9397251897EC}" destId="{5DB3FF26-89B4-4996-8449-FD13A21B6FCE}" srcOrd="0" destOrd="0" presId="urn:microsoft.com/office/officeart/2008/layout/HorizontalMultiLevelHierarchy"/>
    <dgm:cxn modelId="{6B4A2454-772C-4FD7-952D-A7C303F5BA7B}" type="presParOf" srcId="{B047AF97-78AE-4292-925C-D13E733E70AD}" destId="{A27453E5-4AAD-4C02-9CD0-8455B88AE094}" srcOrd="5" destOrd="0" presId="urn:microsoft.com/office/officeart/2008/layout/HorizontalMultiLevelHierarchy"/>
    <dgm:cxn modelId="{853AD652-187A-4825-B06C-5B2D0E420AFB}" type="presParOf" srcId="{A27453E5-4AAD-4C02-9CD0-8455B88AE094}" destId="{424B6E9F-D468-4AA0-93C5-606468515144}" srcOrd="0" destOrd="0" presId="urn:microsoft.com/office/officeart/2008/layout/HorizontalMultiLevelHierarchy"/>
    <dgm:cxn modelId="{9B2EBAE7-EC40-4608-97BF-8841F427A8C4}" type="presParOf" srcId="{A27453E5-4AAD-4C02-9CD0-8455B88AE094}" destId="{86E83BAF-7384-4577-A6CC-CD6541C58CC7}" srcOrd="1" destOrd="0" presId="urn:microsoft.com/office/officeart/2008/layout/HorizontalMultiLevelHierarchy"/>
    <dgm:cxn modelId="{8FCCE59A-FE35-4C53-AFB2-C8FCC923161C}" type="presParOf" srcId="{B047AF97-78AE-4292-925C-D13E733E70AD}" destId="{70D1BA68-6AB6-450B-8AD6-022FAB196B21}" srcOrd="6" destOrd="0" presId="urn:microsoft.com/office/officeart/2008/layout/HorizontalMultiLevelHierarchy"/>
    <dgm:cxn modelId="{C6B09172-F618-4491-B7F5-EB4D0884424A}" type="presParOf" srcId="{70D1BA68-6AB6-450B-8AD6-022FAB196B21}" destId="{52CBE634-25E5-4CF3-B372-797F5E671EBB}" srcOrd="0" destOrd="0" presId="urn:microsoft.com/office/officeart/2008/layout/HorizontalMultiLevelHierarchy"/>
    <dgm:cxn modelId="{04B5A483-9377-4FBE-AB9C-AA5156FA0A25}" type="presParOf" srcId="{B047AF97-78AE-4292-925C-D13E733E70AD}" destId="{EAA5E7F6-1557-4A9E-977E-169FA77524C7}" srcOrd="7" destOrd="0" presId="urn:microsoft.com/office/officeart/2008/layout/HorizontalMultiLevelHierarchy"/>
    <dgm:cxn modelId="{009D1462-EFBE-4788-B1E5-E981673B1539}" type="presParOf" srcId="{EAA5E7F6-1557-4A9E-977E-169FA77524C7}" destId="{32FB85A5-7AF9-440C-98FD-CD24B047F3E4}" srcOrd="0" destOrd="0" presId="urn:microsoft.com/office/officeart/2008/layout/HorizontalMultiLevelHierarchy"/>
    <dgm:cxn modelId="{4FB737C5-D696-482E-8BF7-C9EE0C64E310}" type="presParOf" srcId="{EAA5E7F6-1557-4A9E-977E-169FA77524C7}" destId="{A4D10727-B503-4122-8958-44A057793453}" srcOrd="1" destOrd="0" presId="urn:microsoft.com/office/officeart/2008/layout/HorizontalMultiLevelHierarchy"/>
    <dgm:cxn modelId="{B59895B6-722E-4D10-BC4A-DC4534BB9503}" type="presParOf" srcId="{B047AF97-78AE-4292-925C-D13E733E70AD}" destId="{68C0D76D-63FA-43C3-AAF7-DA1DBCB18D46}" srcOrd="8" destOrd="0" presId="urn:microsoft.com/office/officeart/2008/layout/HorizontalMultiLevelHierarchy"/>
    <dgm:cxn modelId="{EFB1823C-1B4B-4A09-A256-281C2F2DF4BA}" type="presParOf" srcId="{68C0D76D-63FA-43C3-AAF7-DA1DBCB18D46}" destId="{77FE337C-B624-464D-BB6C-F259014D2D7E}" srcOrd="0" destOrd="0" presId="urn:microsoft.com/office/officeart/2008/layout/HorizontalMultiLevelHierarchy"/>
    <dgm:cxn modelId="{D7B99466-C19B-4376-9054-039E12CCEF8C}" type="presParOf" srcId="{B047AF97-78AE-4292-925C-D13E733E70AD}" destId="{6233858A-ED10-4A63-8293-8B3D3D538A33}" srcOrd="9" destOrd="0" presId="urn:microsoft.com/office/officeart/2008/layout/HorizontalMultiLevelHierarchy"/>
    <dgm:cxn modelId="{F52F8293-0E17-417B-92DA-9FAD59D3C3C2}" type="presParOf" srcId="{6233858A-ED10-4A63-8293-8B3D3D538A33}" destId="{56323D6A-AFBB-4D9D-8A9B-E244660CB6A3}" srcOrd="0" destOrd="0" presId="urn:microsoft.com/office/officeart/2008/layout/HorizontalMultiLevelHierarchy"/>
    <dgm:cxn modelId="{7E1745EE-64F4-4ED9-93A4-F9A0A61C8D56}" type="presParOf" srcId="{6233858A-ED10-4A63-8293-8B3D3D538A33}" destId="{8A9D9E77-7B81-47EA-AA60-13BE50E0B37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90A9B1-6092-4ABD-A946-13FA4BED94E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EEEF202-9B64-48CF-8F74-45C5A94F176A}">
      <dgm:prSet phldrT="[文本]" custT="1"/>
      <dgm:spPr/>
      <dgm:t>
        <a:bodyPr/>
        <a:lstStyle/>
        <a:p>
          <a:r>
            <a:rPr lang="zh-CN" altLang="en-US" sz="3200" dirty="0" smtClean="0"/>
            <a:t>规范文档</a:t>
          </a:r>
          <a:endParaRPr lang="zh-CN" altLang="en-US" sz="3200" dirty="0"/>
        </a:p>
      </dgm:t>
    </dgm:pt>
    <dgm:pt modelId="{46DE88FF-8844-47FF-8CA2-B19D57418E59}" type="parTrans" cxnId="{5D50A6C1-2885-463A-A152-C08FD500B59E}">
      <dgm:prSet/>
      <dgm:spPr/>
      <dgm:t>
        <a:bodyPr/>
        <a:lstStyle/>
        <a:p>
          <a:endParaRPr lang="zh-CN" altLang="en-US"/>
        </a:p>
      </dgm:t>
    </dgm:pt>
    <dgm:pt modelId="{E8201134-51BA-42CE-BD29-3C631D5FA8FA}" type="sibTrans" cxnId="{5D50A6C1-2885-463A-A152-C08FD500B59E}">
      <dgm:prSet/>
      <dgm:spPr/>
      <dgm:t>
        <a:bodyPr/>
        <a:lstStyle/>
        <a:p>
          <a:endParaRPr lang="zh-CN" altLang="en-US"/>
        </a:p>
      </dgm:t>
    </dgm:pt>
    <dgm:pt modelId="{59D42B04-79DE-40C7-8FDD-28551196B1B9}">
      <dgm:prSet phldrT="[文本]" custT="1"/>
      <dgm:spPr/>
      <dgm:t>
        <a:bodyPr vert="eaVert"/>
        <a:lstStyle/>
        <a:p>
          <a:r>
            <a:rPr lang="en-US" altLang="zh-CN" sz="1800" dirty="0" smtClean="0"/>
            <a:t>DOTNET</a:t>
          </a:r>
          <a:r>
            <a:rPr lang="zh-CN" altLang="en-US" sz="1800" dirty="0" smtClean="0"/>
            <a:t>架构设计规范</a:t>
          </a:r>
          <a:endParaRPr lang="zh-CN" altLang="en-US" sz="1800" dirty="0"/>
        </a:p>
      </dgm:t>
    </dgm:pt>
    <dgm:pt modelId="{00360D48-DB8F-4B06-B696-15B74FD87CCC}" type="parTrans" cxnId="{C4C06651-D7C3-46C6-969F-AC29D088DB22}">
      <dgm:prSet/>
      <dgm:spPr/>
      <dgm:t>
        <a:bodyPr/>
        <a:lstStyle/>
        <a:p>
          <a:endParaRPr lang="zh-CN" altLang="en-US"/>
        </a:p>
      </dgm:t>
    </dgm:pt>
    <dgm:pt modelId="{69075FC1-D424-4889-AB75-7C3246B171FD}" type="sibTrans" cxnId="{C4C06651-D7C3-46C6-969F-AC29D088DB22}">
      <dgm:prSet/>
      <dgm:spPr/>
      <dgm:t>
        <a:bodyPr/>
        <a:lstStyle/>
        <a:p>
          <a:endParaRPr lang="zh-CN" altLang="en-US"/>
        </a:p>
      </dgm:t>
    </dgm:pt>
    <dgm:pt modelId="{D9E001D3-2888-409D-81BC-9B206E10CAB0}">
      <dgm:prSet phldrT="[文本]" custT="1"/>
      <dgm:spPr/>
      <dgm:t>
        <a:bodyPr vert="eaVert"/>
        <a:lstStyle/>
        <a:p>
          <a:r>
            <a:rPr lang="zh-CN" altLang="en-US" sz="1800" dirty="0" smtClean="0"/>
            <a:t>数据库设计规范</a:t>
          </a:r>
          <a:endParaRPr lang="zh-CN" altLang="en-US" sz="1800" dirty="0"/>
        </a:p>
      </dgm:t>
    </dgm:pt>
    <dgm:pt modelId="{8140DC00-E793-4F29-92D6-9F0D7474CD17}" type="parTrans" cxnId="{E495379F-37DD-4E4E-BEE8-68D657056BAA}">
      <dgm:prSet/>
      <dgm:spPr/>
      <dgm:t>
        <a:bodyPr/>
        <a:lstStyle/>
        <a:p>
          <a:endParaRPr lang="zh-CN" altLang="en-US"/>
        </a:p>
      </dgm:t>
    </dgm:pt>
    <dgm:pt modelId="{E7317D28-289A-41C2-8EA9-800530E8ABC5}" type="sibTrans" cxnId="{E495379F-37DD-4E4E-BEE8-68D657056BAA}">
      <dgm:prSet/>
      <dgm:spPr/>
      <dgm:t>
        <a:bodyPr/>
        <a:lstStyle/>
        <a:p>
          <a:endParaRPr lang="zh-CN" altLang="en-US"/>
        </a:p>
      </dgm:t>
    </dgm:pt>
    <dgm:pt modelId="{2F87DC41-675B-4019-865D-0F5A1C698E5C}">
      <dgm:prSet phldrT="[文本]" custT="1"/>
      <dgm:spPr/>
      <dgm:t>
        <a:bodyPr vert="eaVert"/>
        <a:lstStyle/>
        <a:p>
          <a:r>
            <a:rPr lang="zh-CN" altLang="en-US" sz="1800" dirty="0" smtClean="0"/>
            <a:t>软件设计程序</a:t>
          </a:r>
          <a:endParaRPr lang="zh-CN" altLang="en-US" sz="1800" dirty="0"/>
        </a:p>
      </dgm:t>
    </dgm:pt>
    <dgm:pt modelId="{440927E8-B5B7-4135-8F52-33263FDD02FF}" type="sibTrans" cxnId="{874079C9-9C95-4865-9A64-4CB85AC34DAA}">
      <dgm:prSet/>
      <dgm:spPr/>
      <dgm:t>
        <a:bodyPr/>
        <a:lstStyle/>
        <a:p>
          <a:endParaRPr lang="zh-CN" altLang="en-US"/>
        </a:p>
      </dgm:t>
    </dgm:pt>
    <dgm:pt modelId="{B6CCA0BC-A956-48B6-B228-67790CDC3564}" type="parTrans" cxnId="{874079C9-9C95-4865-9A64-4CB85AC34DAA}">
      <dgm:prSet/>
      <dgm:spPr/>
      <dgm:t>
        <a:bodyPr/>
        <a:lstStyle/>
        <a:p>
          <a:endParaRPr lang="zh-CN" altLang="en-US"/>
        </a:p>
      </dgm:t>
    </dgm:pt>
    <dgm:pt modelId="{3827E3B8-D15C-41FA-BDED-0A16AB54EC6E}">
      <dgm:prSet phldrT="[文本]" custT="1"/>
      <dgm:spPr/>
      <dgm:t>
        <a:bodyPr vert="eaVert"/>
        <a:lstStyle/>
        <a:p>
          <a:r>
            <a:rPr lang="zh-CN" altLang="en-US" sz="1800" dirty="0" smtClean="0"/>
            <a:t>一系列的模板</a:t>
          </a:r>
          <a:endParaRPr lang="zh-CN" altLang="en-US" sz="1800" dirty="0"/>
        </a:p>
      </dgm:t>
    </dgm:pt>
    <dgm:pt modelId="{D90F7C15-3632-439E-9668-26CB750FAE19}" type="parTrans" cxnId="{1A3527C7-0FE9-479B-B0B5-8F93B2B7E3A6}">
      <dgm:prSet/>
      <dgm:spPr/>
      <dgm:t>
        <a:bodyPr/>
        <a:lstStyle/>
        <a:p>
          <a:endParaRPr lang="zh-CN" altLang="en-US"/>
        </a:p>
      </dgm:t>
    </dgm:pt>
    <dgm:pt modelId="{7A95F79E-5F36-457F-A691-43D6EC2AA851}" type="sibTrans" cxnId="{1A3527C7-0FE9-479B-B0B5-8F93B2B7E3A6}">
      <dgm:prSet/>
      <dgm:spPr/>
      <dgm:t>
        <a:bodyPr/>
        <a:lstStyle/>
        <a:p>
          <a:endParaRPr lang="zh-CN" altLang="en-US"/>
        </a:p>
      </dgm:t>
    </dgm:pt>
    <dgm:pt modelId="{AF7D4239-3D83-4236-B472-05AB6709BA3F}">
      <dgm:prSet phldrT="[文本]" custT="1"/>
      <dgm:spPr/>
      <dgm:t>
        <a:bodyPr vert="eaVert"/>
        <a:lstStyle/>
        <a:p>
          <a:r>
            <a:rPr lang="zh-CN" altLang="en-US" sz="1800" dirty="0" smtClean="0"/>
            <a:t>用户体验设计指南</a:t>
          </a:r>
          <a:endParaRPr lang="zh-CN" altLang="en-US" sz="1800" dirty="0"/>
        </a:p>
      </dgm:t>
    </dgm:pt>
    <dgm:pt modelId="{69090E8F-5CC2-4DFA-82D2-BA3827CD835F}" type="parTrans" cxnId="{9C3EF814-C1DE-4ABB-A8F9-531A81F280D3}">
      <dgm:prSet/>
      <dgm:spPr/>
      <dgm:t>
        <a:bodyPr/>
        <a:lstStyle/>
        <a:p>
          <a:endParaRPr lang="zh-CN" altLang="en-US"/>
        </a:p>
      </dgm:t>
    </dgm:pt>
    <dgm:pt modelId="{60B5433C-3EBE-448A-B469-999B1284BCAB}" type="sibTrans" cxnId="{9C3EF814-C1DE-4ABB-A8F9-531A81F280D3}">
      <dgm:prSet/>
      <dgm:spPr/>
      <dgm:t>
        <a:bodyPr/>
        <a:lstStyle/>
        <a:p>
          <a:endParaRPr lang="zh-CN" altLang="en-US"/>
        </a:p>
      </dgm:t>
    </dgm:pt>
    <dgm:pt modelId="{CDB9DCE9-A662-4B17-96B4-0B1D6654A840}" type="pres">
      <dgm:prSet presAssocID="{3C90A9B1-6092-4ABD-A946-13FA4BED94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CE2C740-58B8-497A-A75F-46930E3B3198}" type="pres">
      <dgm:prSet presAssocID="{BEEEF202-9B64-48CF-8F74-45C5A94F176A}" presName="hierRoot1" presStyleCnt="0">
        <dgm:presLayoutVars>
          <dgm:hierBranch val="init"/>
        </dgm:presLayoutVars>
      </dgm:prSet>
      <dgm:spPr/>
    </dgm:pt>
    <dgm:pt modelId="{ADF8D0E0-71E3-423F-B8E0-44BB7D385B84}" type="pres">
      <dgm:prSet presAssocID="{BEEEF202-9B64-48CF-8F74-45C5A94F176A}" presName="rootComposite1" presStyleCnt="0"/>
      <dgm:spPr/>
    </dgm:pt>
    <dgm:pt modelId="{40965755-729A-4BD2-90BB-D5D0BABAEA28}" type="pres">
      <dgm:prSet presAssocID="{BEEEF202-9B64-48CF-8F74-45C5A94F176A}" presName="rootText1" presStyleLbl="node0" presStyleIdx="0" presStyleCnt="1" custScaleX="78192" custScaleY="39096" custLinFactNeighborX="-338" custLinFactNeighborY="-46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4CC9D8-8EF3-4407-88AF-1CDE14DD8913}" type="pres">
      <dgm:prSet presAssocID="{BEEEF202-9B64-48CF-8F74-45C5A94F176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4ED06F5-D611-4AF3-9781-13B6F7BD4F5B}" type="pres">
      <dgm:prSet presAssocID="{BEEEF202-9B64-48CF-8F74-45C5A94F176A}" presName="hierChild2" presStyleCnt="0"/>
      <dgm:spPr/>
    </dgm:pt>
    <dgm:pt modelId="{C2B0012C-837F-4B5B-A81A-7F8FACF64A9B}" type="pres">
      <dgm:prSet presAssocID="{B6CCA0BC-A956-48B6-B228-67790CDC3564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0268FB24-0B15-4F4F-84AD-3DD467C9C4D4}" type="pres">
      <dgm:prSet presAssocID="{2F87DC41-675B-4019-865D-0F5A1C698E5C}" presName="hierRoot2" presStyleCnt="0">
        <dgm:presLayoutVars>
          <dgm:hierBranch val="init"/>
        </dgm:presLayoutVars>
      </dgm:prSet>
      <dgm:spPr/>
    </dgm:pt>
    <dgm:pt modelId="{F000D5D2-DE45-4128-997A-B66E4EA9CF1C}" type="pres">
      <dgm:prSet presAssocID="{2F87DC41-675B-4019-865D-0F5A1C698E5C}" presName="rootComposite" presStyleCnt="0"/>
      <dgm:spPr/>
    </dgm:pt>
    <dgm:pt modelId="{4BDF4243-786F-42B3-A26C-BB5247BFCA04}" type="pres">
      <dgm:prSet presAssocID="{2F87DC41-675B-4019-865D-0F5A1C698E5C}" presName="rootText" presStyleLbl="node2" presStyleIdx="0" presStyleCnt="5" custScaleX="12098" custScaleY="1166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1036B-323D-455A-A9E3-DD962C13C762}" type="pres">
      <dgm:prSet presAssocID="{2F87DC41-675B-4019-865D-0F5A1C698E5C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1D2B6661-79B6-4439-8E19-C2B759E1FC6D}" type="pres">
      <dgm:prSet presAssocID="{2F87DC41-675B-4019-865D-0F5A1C698E5C}" presName="hierChild4" presStyleCnt="0"/>
      <dgm:spPr/>
    </dgm:pt>
    <dgm:pt modelId="{4F766939-20D0-4975-8F8D-A74BAE694D95}" type="pres">
      <dgm:prSet presAssocID="{2F87DC41-675B-4019-865D-0F5A1C698E5C}" presName="hierChild5" presStyleCnt="0"/>
      <dgm:spPr/>
    </dgm:pt>
    <dgm:pt modelId="{EFFDF78A-D589-463A-B3AC-C4A5AABB6A48}" type="pres">
      <dgm:prSet presAssocID="{00360D48-DB8F-4B06-B696-15B74FD87CCC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862EAFD4-1698-474B-AB23-0CDC496CD1C4}" type="pres">
      <dgm:prSet presAssocID="{59D42B04-79DE-40C7-8FDD-28551196B1B9}" presName="hierRoot2" presStyleCnt="0">
        <dgm:presLayoutVars>
          <dgm:hierBranch val="init"/>
        </dgm:presLayoutVars>
      </dgm:prSet>
      <dgm:spPr/>
    </dgm:pt>
    <dgm:pt modelId="{135DE134-6CCF-46CA-A7C8-E8A1805E5F05}" type="pres">
      <dgm:prSet presAssocID="{59D42B04-79DE-40C7-8FDD-28551196B1B9}" presName="rootComposite" presStyleCnt="0"/>
      <dgm:spPr/>
    </dgm:pt>
    <dgm:pt modelId="{2C962B3D-E7A8-4BCC-94E4-195F79CF68CD}" type="pres">
      <dgm:prSet presAssocID="{59D42B04-79DE-40C7-8FDD-28551196B1B9}" presName="rootText" presStyleLbl="node2" presStyleIdx="1" presStyleCnt="5" custScaleX="12098" custScaleY="1166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15343A-A941-4DE0-A2C8-B45BF823708B}" type="pres">
      <dgm:prSet presAssocID="{59D42B04-79DE-40C7-8FDD-28551196B1B9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F25740BF-217F-45B2-928B-C7A2F60D2D8E}" type="pres">
      <dgm:prSet presAssocID="{59D42B04-79DE-40C7-8FDD-28551196B1B9}" presName="hierChild4" presStyleCnt="0"/>
      <dgm:spPr/>
    </dgm:pt>
    <dgm:pt modelId="{D3518E0B-F2F6-4E9C-A390-BE2F42D52D2A}" type="pres">
      <dgm:prSet presAssocID="{59D42B04-79DE-40C7-8FDD-28551196B1B9}" presName="hierChild5" presStyleCnt="0"/>
      <dgm:spPr/>
    </dgm:pt>
    <dgm:pt modelId="{CF92F959-986D-47F3-86B1-556C8161A846}" type="pres">
      <dgm:prSet presAssocID="{8140DC00-E793-4F29-92D6-9F0D7474CD17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7CF455EA-49C0-44D7-80B4-118D0E36B0E8}" type="pres">
      <dgm:prSet presAssocID="{D9E001D3-2888-409D-81BC-9B206E10CAB0}" presName="hierRoot2" presStyleCnt="0">
        <dgm:presLayoutVars>
          <dgm:hierBranch val="init"/>
        </dgm:presLayoutVars>
      </dgm:prSet>
      <dgm:spPr/>
    </dgm:pt>
    <dgm:pt modelId="{6F0EC3C6-6A23-4E29-8834-8724086CAC54}" type="pres">
      <dgm:prSet presAssocID="{D9E001D3-2888-409D-81BC-9B206E10CAB0}" presName="rootComposite" presStyleCnt="0"/>
      <dgm:spPr/>
    </dgm:pt>
    <dgm:pt modelId="{2A7983AF-DBEB-4944-BBB1-4A80073099FE}" type="pres">
      <dgm:prSet presAssocID="{D9E001D3-2888-409D-81BC-9B206E10CAB0}" presName="rootText" presStyleLbl="node2" presStyleIdx="2" presStyleCnt="5" custScaleX="12093" custScaleY="11666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87547E-052A-4906-B730-087641B3A3D2}" type="pres">
      <dgm:prSet presAssocID="{D9E001D3-2888-409D-81BC-9B206E10CAB0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85CBFF9E-FD55-4CCD-B152-E179F26DBDDB}" type="pres">
      <dgm:prSet presAssocID="{D9E001D3-2888-409D-81BC-9B206E10CAB0}" presName="hierChild4" presStyleCnt="0"/>
      <dgm:spPr/>
    </dgm:pt>
    <dgm:pt modelId="{D415B766-5929-445B-BB97-B7CAAE513694}" type="pres">
      <dgm:prSet presAssocID="{D9E001D3-2888-409D-81BC-9B206E10CAB0}" presName="hierChild5" presStyleCnt="0"/>
      <dgm:spPr/>
    </dgm:pt>
    <dgm:pt modelId="{BC94C1BD-BC91-49A6-9CE8-E8BB05541D16}" type="pres">
      <dgm:prSet presAssocID="{69090E8F-5CC2-4DFA-82D2-BA3827CD835F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360B9C40-9D2E-4B45-933C-C8682383FC50}" type="pres">
      <dgm:prSet presAssocID="{AF7D4239-3D83-4236-B472-05AB6709BA3F}" presName="hierRoot2" presStyleCnt="0">
        <dgm:presLayoutVars>
          <dgm:hierBranch val="init"/>
        </dgm:presLayoutVars>
      </dgm:prSet>
      <dgm:spPr/>
    </dgm:pt>
    <dgm:pt modelId="{7FEED159-7B79-4BAA-AD71-BCD5E1ABA6B3}" type="pres">
      <dgm:prSet presAssocID="{AF7D4239-3D83-4236-B472-05AB6709BA3F}" presName="rootComposite" presStyleCnt="0"/>
      <dgm:spPr/>
    </dgm:pt>
    <dgm:pt modelId="{BCADF8CF-657C-4DC7-A721-4D891B6A56F4}" type="pres">
      <dgm:prSet presAssocID="{AF7D4239-3D83-4236-B472-05AB6709BA3F}" presName="rootText" presStyleLbl="node2" presStyleIdx="3" presStyleCnt="5" custScaleX="12093" custScaleY="11666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6D4EE8-B573-4D77-A117-971F35094D7C}" type="pres">
      <dgm:prSet presAssocID="{AF7D4239-3D83-4236-B472-05AB6709BA3F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24A0C9A8-62E2-498B-A6B4-A7663FC9D204}" type="pres">
      <dgm:prSet presAssocID="{AF7D4239-3D83-4236-B472-05AB6709BA3F}" presName="hierChild4" presStyleCnt="0"/>
      <dgm:spPr/>
    </dgm:pt>
    <dgm:pt modelId="{56BE969F-2FBD-477B-94ED-54727A3018AE}" type="pres">
      <dgm:prSet presAssocID="{AF7D4239-3D83-4236-B472-05AB6709BA3F}" presName="hierChild5" presStyleCnt="0"/>
      <dgm:spPr/>
    </dgm:pt>
    <dgm:pt modelId="{A6BC130D-8B2E-4AEE-BFF6-6FE9A636FC5B}" type="pres">
      <dgm:prSet presAssocID="{D90F7C15-3632-439E-9668-26CB750FAE19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7170CC53-0487-44C4-938F-583B5865452B}" type="pres">
      <dgm:prSet presAssocID="{3827E3B8-D15C-41FA-BDED-0A16AB54EC6E}" presName="hierRoot2" presStyleCnt="0">
        <dgm:presLayoutVars>
          <dgm:hierBranch val="init"/>
        </dgm:presLayoutVars>
      </dgm:prSet>
      <dgm:spPr/>
    </dgm:pt>
    <dgm:pt modelId="{C00079B7-F6A0-4363-9655-C283FB7AC8AA}" type="pres">
      <dgm:prSet presAssocID="{3827E3B8-D15C-41FA-BDED-0A16AB54EC6E}" presName="rootComposite" presStyleCnt="0"/>
      <dgm:spPr/>
    </dgm:pt>
    <dgm:pt modelId="{C54E80B2-9562-47C1-921B-F4FB7D9155E4}" type="pres">
      <dgm:prSet presAssocID="{3827E3B8-D15C-41FA-BDED-0A16AB54EC6E}" presName="rootText" presStyleLbl="node2" presStyleIdx="4" presStyleCnt="5" custScaleX="12098" custScaleY="1166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A7E2D3-04AF-4A27-B6AC-8FDBF465D769}" type="pres">
      <dgm:prSet presAssocID="{3827E3B8-D15C-41FA-BDED-0A16AB54EC6E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21D0CC68-3D63-4F94-A42A-9BBFD15BB428}" type="pres">
      <dgm:prSet presAssocID="{3827E3B8-D15C-41FA-BDED-0A16AB54EC6E}" presName="hierChild4" presStyleCnt="0"/>
      <dgm:spPr/>
    </dgm:pt>
    <dgm:pt modelId="{DC7DC274-358F-46F9-AD45-0F97C2540BCB}" type="pres">
      <dgm:prSet presAssocID="{3827E3B8-D15C-41FA-BDED-0A16AB54EC6E}" presName="hierChild5" presStyleCnt="0"/>
      <dgm:spPr/>
    </dgm:pt>
    <dgm:pt modelId="{F950F123-CA3F-4C89-8F03-D87300191DE0}" type="pres">
      <dgm:prSet presAssocID="{BEEEF202-9B64-48CF-8F74-45C5A94F176A}" presName="hierChild3" presStyleCnt="0"/>
      <dgm:spPr/>
    </dgm:pt>
  </dgm:ptLst>
  <dgm:cxnLst>
    <dgm:cxn modelId="{E746530C-F1BA-4782-BF6C-41C5131EAF21}" type="presOf" srcId="{D9E001D3-2888-409D-81BC-9B206E10CAB0}" destId="{1987547E-052A-4906-B730-087641B3A3D2}" srcOrd="1" destOrd="0" presId="urn:microsoft.com/office/officeart/2005/8/layout/orgChart1"/>
    <dgm:cxn modelId="{A94B1C7D-65F7-4476-9CDA-1CD05853FC5D}" type="presOf" srcId="{2F87DC41-675B-4019-865D-0F5A1C698E5C}" destId="{3F81036B-323D-455A-A9E3-DD962C13C762}" srcOrd="1" destOrd="0" presId="urn:microsoft.com/office/officeart/2005/8/layout/orgChart1"/>
    <dgm:cxn modelId="{74297470-34CD-4481-9709-F5E1DDFB04B9}" type="presOf" srcId="{AF7D4239-3D83-4236-B472-05AB6709BA3F}" destId="{DB6D4EE8-B573-4D77-A117-971F35094D7C}" srcOrd="1" destOrd="0" presId="urn:microsoft.com/office/officeart/2005/8/layout/orgChart1"/>
    <dgm:cxn modelId="{874079C9-9C95-4865-9A64-4CB85AC34DAA}" srcId="{BEEEF202-9B64-48CF-8F74-45C5A94F176A}" destId="{2F87DC41-675B-4019-865D-0F5A1C698E5C}" srcOrd="0" destOrd="0" parTransId="{B6CCA0BC-A956-48B6-B228-67790CDC3564}" sibTransId="{440927E8-B5B7-4135-8F52-33263FDD02FF}"/>
    <dgm:cxn modelId="{C4C06651-D7C3-46C6-969F-AC29D088DB22}" srcId="{BEEEF202-9B64-48CF-8F74-45C5A94F176A}" destId="{59D42B04-79DE-40C7-8FDD-28551196B1B9}" srcOrd="1" destOrd="0" parTransId="{00360D48-DB8F-4B06-B696-15B74FD87CCC}" sibTransId="{69075FC1-D424-4889-AB75-7C3246B171FD}"/>
    <dgm:cxn modelId="{F33A44E5-83D7-4265-A35F-3ACE29470208}" type="presOf" srcId="{00360D48-DB8F-4B06-B696-15B74FD87CCC}" destId="{EFFDF78A-D589-463A-B3AC-C4A5AABB6A48}" srcOrd="0" destOrd="0" presId="urn:microsoft.com/office/officeart/2005/8/layout/orgChart1"/>
    <dgm:cxn modelId="{9615BCD4-24AF-4286-860A-C5AB0FE9BFB2}" type="presOf" srcId="{BEEEF202-9B64-48CF-8F74-45C5A94F176A}" destId="{F94CC9D8-8EF3-4407-88AF-1CDE14DD8913}" srcOrd="1" destOrd="0" presId="urn:microsoft.com/office/officeart/2005/8/layout/orgChart1"/>
    <dgm:cxn modelId="{9CEADF05-E604-4839-A27F-8D01E8FFF124}" type="presOf" srcId="{3C90A9B1-6092-4ABD-A946-13FA4BED94E6}" destId="{CDB9DCE9-A662-4B17-96B4-0B1D6654A840}" srcOrd="0" destOrd="0" presId="urn:microsoft.com/office/officeart/2005/8/layout/orgChart1"/>
    <dgm:cxn modelId="{4F348994-A063-4468-BF58-507EB9A1DE18}" type="presOf" srcId="{59D42B04-79DE-40C7-8FDD-28551196B1B9}" destId="{C515343A-A941-4DE0-A2C8-B45BF823708B}" srcOrd="1" destOrd="0" presId="urn:microsoft.com/office/officeart/2005/8/layout/orgChart1"/>
    <dgm:cxn modelId="{5D50A6C1-2885-463A-A152-C08FD500B59E}" srcId="{3C90A9B1-6092-4ABD-A946-13FA4BED94E6}" destId="{BEEEF202-9B64-48CF-8F74-45C5A94F176A}" srcOrd="0" destOrd="0" parTransId="{46DE88FF-8844-47FF-8CA2-B19D57418E59}" sibTransId="{E8201134-51BA-42CE-BD29-3C631D5FA8FA}"/>
    <dgm:cxn modelId="{2266DD13-1C9F-4150-84DB-CD20F8E2903B}" type="presOf" srcId="{8140DC00-E793-4F29-92D6-9F0D7474CD17}" destId="{CF92F959-986D-47F3-86B1-556C8161A846}" srcOrd="0" destOrd="0" presId="urn:microsoft.com/office/officeart/2005/8/layout/orgChart1"/>
    <dgm:cxn modelId="{1A3527C7-0FE9-479B-B0B5-8F93B2B7E3A6}" srcId="{BEEEF202-9B64-48CF-8F74-45C5A94F176A}" destId="{3827E3B8-D15C-41FA-BDED-0A16AB54EC6E}" srcOrd="4" destOrd="0" parTransId="{D90F7C15-3632-439E-9668-26CB750FAE19}" sibTransId="{7A95F79E-5F36-457F-A691-43D6EC2AA851}"/>
    <dgm:cxn modelId="{07986FC4-31AF-43A3-AEF1-A8BE06E3A392}" type="presOf" srcId="{D90F7C15-3632-439E-9668-26CB750FAE19}" destId="{A6BC130D-8B2E-4AEE-BFF6-6FE9A636FC5B}" srcOrd="0" destOrd="0" presId="urn:microsoft.com/office/officeart/2005/8/layout/orgChart1"/>
    <dgm:cxn modelId="{9C3EF814-C1DE-4ABB-A8F9-531A81F280D3}" srcId="{BEEEF202-9B64-48CF-8F74-45C5A94F176A}" destId="{AF7D4239-3D83-4236-B472-05AB6709BA3F}" srcOrd="3" destOrd="0" parTransId="{69090E8F-5CC2-4DFA-82D2-BA3827CD835F}" sibTransId="{60B5433C-3EBE-448A-B469-999B1284BCAB}"/>
    <dgm:cxn modelId="{E10DE2D6-5282-465F-94CA-3DAA29A7BB38}" type="presOf" srcId="{AF7D4239-3D83-4236-B472-05AB6709BA3F}" destId="{BCADF8CF-657C-4DC7-A721-4D891B6A56F4}" srcOrd="0" destOrd="0" presId="urn:microsoft.com/office/officeart/2005/8/layout/orgChart1"/>
    <dgm:cxn modelId="{8FF3DEA8-B5D7-4DC6-BCAD-2C61303C2F04}" type="presOf" srcId="{D9E001D3-2888-409D-81BC-9B206E10CAB0}" destId="{2A7983AF-DBEB-4944-BBB1-4A80073099FE}" srcOrd="0" destOrd="0" presId="urn:microsoft.com/office/officeart/2005/8/layout/orgChart1"/>
    <dgm:cxn modelId="{439F718D-60CA-4A55-850D-CA6FCDE16AC7}" type="presOf" srcId="{BEEEF202-9B64-48CF-8F74-45C5A94F176A}" destId="{40965755-729A-4BD2-90BB-D5D0BABAEA28}" srcOrd="0" destOrd="0" presId="urn:microsoft.com/office/officeart/2005/8/layout/orgChart1"/>
    <dgm:cxn modelId="{4A758822-B8A0-4441-BDF5-38EE4D207AA3}" type="presOf" srcId="{3827E3B8-D15C-41FA-BDED-0A16AB54EC6E}" destId="{C54E80B2-9562-47C1-921B-F4FB7D9155E4}" srcOrd="0" destOrd="0" presId="urn:microsoft.com/office/officeart/2005/8/layout/orgChart1"/>
    <dgm:cxn modelId="{E495379F-37DD-4E4E-BEE8-68D657056BAA}" srcId="{BEEEF202-9B64-48CF-8F74-45C5A94F176A}" destId="{D9E001D3-2888-409D-81BC-9B206E10CAB0}" srcOrd="2" destOrd="0" parTransId="{8140DC00-E793-4F29-92D6-9F0D7474CD17}" sibTransId="{E7317D28-289A-41C2-8EA9-800530E8ABC5}"/>
    <dgm:cxn modelId="{B11351E1-0019-4693-9533-C9BBDF6D0B97}" type="presOf" srcId="{3827E3B8-D15C-41FA-BDED-0A16AB54EC6E}" destId="{2CA7E2D3-04AF-4A27-B6AC-8FDBF465D769}" srcOrd="1" destOrd="0" presId="urn:microsoft.com/office/officeart/2005/8/layout/orgChart1"/>
    <dgm:cxn modelId="{61D14118-96F2-4987-9DD5-304E51ACE818}" type="presOf" srcId="{2F87DC41-675B-4019-865D-0F5A1C698E5C}" destId="{4BDF4243-786F-42B3-A26C-BB5247BFCA04}" srcOrd="0" destOrd="0" presId="urn:microsoft.com/office/officeart/2005/8/layout/orgChart1"/>
    <dgm:cxn modelId="{1EAC4E76-3234-47C2-BAFF-FA3FA195BDF8}" type="presOf" srcId="{59D42B04-79DE-40C7-8FDD-28551196B1B9}" destId="{2C962B3D-E7A8-4BCC-94E4-195F79CF68CD}" srcOrd="0" destOrd="0" presId="urn:microsoft.com/office/officeart/2005/8/layout/orgChart1"/>
    <dgm:cxn modelId="{C6259240-9065-447A-93B5-108189E68D39}" type="presOf" srcId="{B6CCA0BC-A956-48B6-B228-67790CDC3564}" destId="{C2B0012C-837F-4B5B-A81A-7F8FACF64A9B}" srcOrd="0" destOrd="0" presId="urn:microsoft.com/office/officeart/2005/8/layout/orgChart1"/>
    <dgm:cxn modelId="{37381CA0-6DA1-4602-9259-70B09AF00085}" type="presOf" srcId="{69090E8F-5CC2-4DFA-82D2-BA3827CD835F}" destId="{BC94C1BD-BC91-49A6-9CE8-E8BB05541D16}" srcOrd="0" destOrd="0" presId="urn:microsoft.com/office/officeart/2005/8/layout/orgChart1"/>
    <dgm:cxn modelId="{76C707A4-D998-4CE8-8EF9-CD55F82EDD4B}" type="presParOf" srcId="{CDB9DCE9-A662-4B17-96B4-0B1D6654A840}" destId="{7CE2C740-58B8-497A-A75F-46930E3B3198}" srcOrd="0" destOrd="0" presId="urn:microsoft.com/office/officeart/2005/8/layout/orgChart1"/>
    <dgm:cxn modelId="{9DC3B66C-0638-4D48-BD2C-B8918A387DF5}" type="presParOf" srcId="{7CE2C740-58B8-497A-A75F-46930E3B3198}" destId="{ADF8D0E0-71E3-423F-B8E0-44BB7D385B84}" srcOrd="0" destOrd="0" presId="urn:microsoft.com/office/officeart/2005/8/layout/orgChart1"/>
    <dgm:cxn modelId="{4460936E-B7BB-4369-B0C0-E5804C4838F2}" type="presParOf" srcId="{ADF8D0E0-71E3-423F-B8E0-44BB7D385B84}" destId="{40965755-729A-4BD2-90BB-D5D0BABAEA28}" srcOrd="0" destOrd="0" presId="urn:microsoft.com/office/officeart/2005/8/layout/orgChart1"/>
    <dgm:cxn modelId="{E5E68E89-1D11-4B57-A0C8-C8D08039630F}" type="presParOf" srcId="{ADF8D0E0-71E3-423F-B8E0-44BB7D385B84}" destId="{F94CC9D8-8EF3-4407-88AF-1CDE14DD8913}" srcOrd="1" destOrd="0" presId="urn:microsoft.com/office/officeart/2005/8/layout/orgChart1"/>
    <dgm:cxn modelId="{E5ED427A-F981-4150-A70C-C358F52BB5B5}" type="presParOf" srcId="{7CE2C740-58B8-497A-A75F-46930E3B3198}" destId="{A4ED06F5-D611-4AF3-9781-13B6F7BD4F5B}" srcOrd="1" destOrd="0" presId="urn:microsoft.com/office/officeart/2005/8/layout/orgChart1"/>
    <dgm:cxn modelId="{4B630A25-49C1-48B1-A838-14CC397DF9F6}" type="presParOf" srcId="{A4ED06F5-D611-4AF3-9781-13B6F7BD4F5B}" destId="{C2B0012C-837F-4B5B-A81A-7F8FACF64A9B}" srcOrd="0" destOrd="0" presId="urn:microsoft.com/office/officeart/2005/8/layout/orgChart1"/>
    <dgm:cxn modelId="{823441A8-2BF0-481B-9881-BC3FCD3818B1}" type="presParOf" srcId="{A4ED06F5-D611-4AF3-9781-13B6F7BD4F5B}" destId="{0268FB24-0B15-4F4F-84AD-3DD467C9C4D4}" srcOrd="1" destOrd="0" presId="urn:microsoft.com/office/officeart/2005/8/layout/orgChart1"/>
    <dgm:cxn modelId="{9A0ADF87-4BDC-4E4A-8A2D-CB893ECC561E}" type="presParOf" srcId="{0268FB24-0B15-4F4F-84AD-3DD467C9C4D4}" destId="{F000D5D2-DE45-4128-997A-B66E4EA9CF1C}" srcOrd="0" destOrd="0" presId="urn:microsoft.com/office/officeart/2005/8/layout/orgChart1"/>
    <dgm:cxn modelId="{E5F57AEF-8420-4034-8561-2DC92AC5D5D6}" type="presParOf" srcId="{F000D5D2-DE45-4128-997A-B66E4EA9CF1C}" destId="{4BDF4243-786F-42B3-A26C-BB5247BFCA04}" srcOrd="0" destOrd="0" presId="urn:microsoft.com/office/officeart/2005/8/layout/orgChart1"/>
    <dgm:cxn modelId="{AC286213-9506-4A0A-984E-91A7D5D7CCBC}" type="presParOf" srcId="{F000D5D2-DE45-4128-997A-B66E4EA9CF1C}" destId="{3F81036B-323D-455A-A9E3-DD962C13C762}" srcOrd="1" destOrd="0" presId="urn:microsoft.com/office/officeart/2005/8/layout/orgChart1"/>
    <dgm:cxn modelId="{A39B350A-6DA4-4C82-A5A3-C0573E73D8BA}" type="presParOf" srcId="{0268FB24-0B15-4F4F-84AD-3DD467C9C4D4}" destId="{1D2B6661-79B6-4439-8E19-C2B759E1FC6D}" srcOrd="1" destOrd="0" presId="urn:microsoft.com/office/officeart/2005/8/layout/orgChart1"/>
    <dgm:cxn modelId="{D4F3E367-A980-441E-971B-2B04A0E1A067}" type="presParOf" srcId="{0268FB24-0B15-4F4F-84AD-3DD467C9C4D4}" destId="{4F766939-20D0-4975-8F8D-A74BAE694D95}" srcOrd="2" destOrd="0" presId="urn:microsoft.com/office/officeart/2005/8/layout/orgChart1"/>
    <dgm:cxn modelId="{11F38094-33B4-4A34-AEB6-A0FC090171F2}" type="presParOf" srcId="{A4ED06F5-D611-4AF3-9781-13B6F7BD4F5B}" destId="{EFFDF78A-D589-463A-B3AC-C4A5AABB6A48}" srcOrd="2" destOrd="0" presId="urn:microsoft.com/office/officeart/2005/8/layout/orgChart1"/>
    <dgm:cxn modelId="{E4859703-65F3-4059-B0C3-830288E77CDE}" type="presParOf" srcId="{A4ED06F5-D611-4AF3-9781-13B6F7BD4F5B}" destId="{862EAFD4-1698-474B-AB23-0CDC496CD1C4}" srcOrd="3" destOrd="0" presId="urn:microsoft.com/office/officeart/2005/8/layout/orgChart1"/>
    <dgm:cxn modelId="{FB598B7E-6F6C-45AD-A130-241B3E0A5F48}" type="presParOf" srcId="{862EAFD4-1698-474B-AB23-0CDC496CD1C4}" destId="{135DE134-6CCF-46CA-A7C8-E8A1805E5F05}" srcOrd="0" destOrd="0" presId="urn:microsoft.com/office/officeart/2005/8/layout/orgChart1"/>
    <dgm:cxn modelId="{E815E94F-1AE2-4D7B-85DD-EF5B2620B893}" type="presParOf" srcId="{135DE134-6CCF-46CA-A7C8-E8A1805E5F05}" destId="{2C962B3D-E7A8-4BCC-94E4-195F79CF68CD}" srcOrd="0" destOrd="0" presId="urn:microsoft.com/office/officeart/2005/8/layout/orgChart1"/>
    <dgm:cxn modelId="{E9CFAE73-687F-4774-89C1-259851546518}" type="presParOf" srcId="{135DE134-6CCF-46CA-A7C8-E8A1805E5F05}" destId="{C515343A-A941-4DE0-A2C8-B45BF823708B}" srcOrd="1" destOrd="0" presId="urn:microsoft.com/office/officeart/2005/8/layout/orgChart1"/>
    <dgm:cxn modelId="{A6C98E23-8256-47B3-B923-A5E8C2C3BA98}" type="presParOf" srcId="{862EAFD4-1698-474B-AB23-0CDC496CD1C4}" destId="{F25740BF-217F-45B2-928B-C7A2F60D2D8E}" srcOrd="1" destOrd="0" presId="urn:microsoft.com/office/officeart/2005/8/layout/orgChart1"/>
    <dgm:cxn modelId="{0516B043-1CB8-4C51-B958-B586360CECD1}" type="presParOf" srcId="{862EAFD4-1698-474B-AB23-0CDC496CD1C4}" destId="{D3518E0B-F2F6-4E9C-A390-BE2F42D52D2A}" srcOrd="2" destOrd="0" presId="urn:microsoft.com/office/officeart/2005/8/layout/orgChart1"/>
    <dgm:cxn modelId="{68B54480-05EE-421E-BF64-282DAF4D54D2}" type="presParOf" srcId="{A4ED06F5-D611-4AF3-9781-13B6F7BD4F5B}" destId="{CF92F959-986D-47F3-86B1-556C8161A846}" srcOrd="4" destOrd="0" presId="urn:microsoft.com/office/officeart/2005/8/layout/orgChart1"/>
    <dgm:cxn modelId="{3B6332E6-516E-4724-B50A-CF47ABDC625C}" type="presParOf" srcId="{A4ED06F5-D611-4AF3-9781-13B6F7BD4F5B}" destId="{7CF455EA-49C0-44D7-80B4-118D0E36B0E8}" srcOrd="5" destOrd="0" presId="urn:microsoft.com/office/officeart/2005/8/layout/orgChart1"/>
    <dgm:cxn modelId="{7B6DB0FF-A741-4196-B7A0-E363F3701DB5}" type="presParOf" srcId="{7CF455EA-49C0-44D7-80B4-118D0E36B0E8}" destId="{6F0EC3C6-6A23-4E29-8834-8724086CAC54}" srcOrd="0" destOrd="0" presId="urn:microsoft.com/office/officeart/2005/8/layout/orgChart1"/>
    <dgm:cxn modelId="{40A05BA0-4ADD-4026-9C5B-A8335072D72B}" type="presParOf" srcId="{6F0EC3C6-6A23-4E29-8834-8724086CAC54}" destId="{2A7983AF-DBEB-4944-BBB1-4A80073099FE}" srcOrd="0" destOrd="0" presId="urn:microsoft.com/office/officeart/2005/8/layout/orgChart1"/>
    <dgm:cxn modelId="{3664EFDA-1AC8-48AE-9034-8D63883F02E0}" type="presParOf" srcId="{6F0EC3C6-6A23-4E29-8834-8724086CAC54}" destId="{1987547E-052A-4906-B730-087641B3A3D2}" srcOrd="1" destOrd="0" presId="urn:microsoft.com/office/officeart/2005/8/layout/orgChart1"/>
    <dgm:cxn modelId="{254319CD-7B7E-4391-A559-2642A5256ADC}" type="presParOf" srcId="{7CF455EA-49C0-44D7-80B4-118D0E36B0E8}" destId="{85CBFF9E-FD55-4CCD-B152-E179F26DBDDB}" srcOrd="1" destOrd="0" presId="urn:microsoft.com/office/officeart/2005/8/layout/orgChart1"/>
    <dgm:cxn modelId="{E2507D94-0E03-429F-9FB4-111C582B9E55}" type="presParOf" srcId="{7CF455EA-49C0-44D7-80B4-118D0E36B0E8}" destId="{D415B766-5929-445B-BB97-B7CAAE513694}" srcOrd="2" destOrd="0" presId="urn:microsoft.com/office/officeart/2005/8/layout/orgChart1"/>
    <dgm:cxn modelId="{5EC48F4D-3535-43B3-B765-7110922B7468}" type="presParOf" srcId="{A4ED06F5-D611-4AF3-9781-13B6F7BD4F5B}" destId="{BC94C1BD-BC91-49A6-9CE8-E8BB05541D16}" srcOrd="6" destOrd="0" presId="urn:microsoft.com/office/officeart/2005/8/layout/orgChart1"/>
    <dgm:cxn modelId="{B3CD71EE-1279-4330-8987-4FD3ECF32176}" type="presParOf" srcId="{A4ED06F5-D611-4AF3-9781-13B6F7BD4F5B}" destId="{360B9C40-9D2E-4B45-933C-C8682383FC50}" srcOrd="7" destOrd="0" presId="urn:microsoft.com/office/officeart/2005/8/layout/orgChart1"/>
    <dgm:cxn modelId="{AC7BE0F6-BCBA-4CAA-914A-06BB34DD9577}" type="presParOf" srcId="{360B9C40-9D2E-4B45-933C-C8682383FC50}" destId="{7FEED159-7B79-4BAA-AD71-BCD5E1ABA6B3}" srcOrd="0" destOrd="0" presId="urn:microsoft.com/office/officeart/2005/8/layout/orgChart1"/>
    <dgm:cxn modelId="{22AE4365-786B-4EEA-8715-1103E6AFB715}" type="presParOf" srcId="{7FEED159-7B79-4BAA-AD71-BCD5E1ABA6B3}" destId="{BCADF8CF-657C-4DC7-A721-4D891B6A56F4}" srcOrd="0" destOrd="0" presId="urn:microsoft.com/office/officeart/2005/8/layout/orgChart1"/>
    <dgm:cxn modelId="{5B38B435-80CD-4755-8747-06E3DA2FE3D1}" type="presParOf" srcId="{7FEED159-7B79-4BAA-AD71-BCD5E1ABA6B3}" destId="{DB6D4EE8-B573-4D77-A117-971F35094D7C}" srcOrd="1" destOrd="0" presId="urn:microsoft.com/office/officeart/2005/8/layout/orgChart1"/>
    <dgm:cxn modelId="{905DC515-D13A-45D0-845A-E7C32ECBA24A}" type="presParOf" srcId="{360B9C40-9D2E-4B45-933C-C8682383FC50}" destId="{24A0C9A8-62E2-498B-A6B4-A7663FC9D204}" srcOrd="1" destOrd="0" presId="urn:microsoft.com/office/officeart/2005/8/layout/orgChart1"/>
    <dgm:cxn modelId="{CD443E03-C516-4E0F-AA7A-58B0FBED982B}" type="presParOf" srcId="{360B9C40-9D2E-4B45-933C-C8682383FC50}" destId="{56BE969F-2FBD-477B-94ED-54727A3018AE}" srcOrd="2" destOrd="0" presId="urn:microsoft.com/office/officeart/2005/8/layout/orgChart1"/>
    <dgm:cxn modelId="{849DBC7F-372F-4821-85D5-14DD7F70986D}" type="presParOf" srcId="{A4ED06F5-D611-4AF3-9781-13B6F7BD4F5B}" destId="{A6BC130D-8B2E-4AEE-BFF6-6FE9A636FC5B}" srcOrd="8" destOrd="0" presId="urn:microsoft.com/office/officeart/2005/8/layout/orgChart1"/>
    <dgm:cxn modelId="{53E5F064-C4F2-453E-AE46-6A1F2A14D805}" type="presParOf" srcId="{A4ED06F5-D611-4AF3-9781-13B6F7BD4F5B}" destId="{7170CC53-0487-44C4-938F-583B5865452B}" srcOrd="9" destOrd="0" presId="urn:microsoft.com/office/officeart/2005/8/layout/orgChart1"/>
    <dgm:cxn modelId="{E8442DA1-F2A1-4136-B30B-FABE843AF123}" type="presParOf" srcId="{7170CC53-0487-44C4-938F-583B5865452B}" destId="{C00079B7-F6A0-4363-9655-C283FB7AC8AA}" srcOrd="0" destOrd="0" presId="urn:microsoft.com/office/officeart/2005/8/layout/orgChart1"/>
    <dgm:cxn modelId="{0B38FB4B-4056-4651-A788-C48A7B5EDC89}" type="presParOf" srcId="{C00079B7-F6A0-4363-9655-C283FB7AC8AA}" destId="{C54E80B2-9562-47C1-921B-F4FB7D9155E4}" srcOrd="0" destOrd="0" presId="urn:microsoft.com/office/officeart/2005/8/layout/orgChart1"/>
    <dgm:cxn modelId="{4227AA33-C68C-40FF-BBB6-8ADEA57271B7}" type="presParOf" srcId="{C00079B7-F6A0-4363-9655-C283FB7AC8AA}" destId="{2CA7E2D3-04AF-4A27-B6AC-8FDBF465D769}" srcOrd="1" destOrd="0" presId="urn:microsoft.com/office/officeart/2005/8/layout/orgChart1"/>
    <dgm:cxn modelId="{2EEDAD99-52C0-4C52-A46C-FB3555585B21}" type="presParOf" srcId="{7170CC53-0487-44C4-938F-583B5865452B}" destId="{21D0CC68-3D63-4F94-A42A-9BBFD15BB428}" srcOrd="1" destOrd="0" presId="urn:microsoft.com/office/officeart/2005/8/layout/orgChart1"/>
    <dgm:cxn modelId="{37E1FA81-DBE5-4608-A806-D9DD3BC76510}" type="presParOf" srcId="{7170CC53-0487-44C4-938F-583B5865452B}" destId="{DC7DC274-358F-46F9-AD45-0F97C2540BCB}" srcOrd="2" destOrd="0" presId="urn:microsoft.com/office/officeart/2005/8/layout/orgChart1"/>
    <dgm:cxn modelId="{F23628F3-3390-4AF1-A3C6-263B8A9C0F71}" type="presParOf" srcId="{7CE2C740-58B8-497A-A75F-46930E3B3198}" destId="{F950F123-CA3F-4C89-8F03-D87300191D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4D2931-A95B-4D7B-9F37-89BF04A5D79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BD8509-3C0F-48D4-A28E-5B3627F45635}">
      <dgm:prSet phldrT="[文本]"/>
      <dgm:spPr/>
      <dgm:t>
        <a:bodyPr lIns="360000"/>
        <a:lstStyle/>
        <a:p>
          <a:r>
            <a:rPr lang="zh-CN" altLang="en-US" dirty="0" smtClean="0"/>
            <a:t>设计决定</a:t>
          </a:r>
          <a:endParaRPr lang="zh-CN" altLang="en-US" dirty="0"/>
        </a:p>
      </dgm:t>
    </dgm:pt>
    <dgm:pt modelId="{4A6FC6A0-CEAB-4D00-A5A7-9F02A557FD89}" type="parTrans" cxnId="{311DDDB6-A108-43FD-897A-4FA38E5BD2AF}">
      <dgm:prSet/>
      <dgm:spPr/>
      <dgm:t>
        <a:bodyPr/>
        <a:lstStyle/>
        <a:p>
          <a:endParaRPr lang="zh-CN" altLang="en-US"/>
        </a:p>
      </dgm:t>
    </dgm:pt>
    <dgm:pt modelId="{5844EAE1-6F4C-4150-B3CF-A499C1F4A93C}" type="sibTrans" cxnId="{311DDDB6-A108-43FD-897A-4FA38E5BD2AF}">
      <dgm:prSet/>
      <dgm:spPr/>
      <dgm:t>
        <a:bodyPr/>
        <a:lstStyle/>
        <a:p>
          <a:endParaRPr lang="zh-CN" altLang="en-US"/>
        </a:p>
      </dgm:t>
    </dgm:pt>
    <dgm:pt modelId="{EAE4E8C3-E543-4D35-BFD1-017491768867}">
      <dgm:prSet phldrT="[文本]"/>
      <dgm:spPr/>
      <dgm:t>
        <a:bodyPr lIns="360000"/>
        <a:lstStyle/>
        <a:p>
          <a:r>
            <a:rPr lang="zh-CN" altLang="en-US" dirty="0" smtClean="0"/>
            <a:t>界面设计</a:t>
          </a:r>
          <a:endParaRPr lang="zh-CN" altLang="en-US" dirty="0"/>
        </a:p>
      </dgm:t>
    </dgm:pt>
    <dgm:pt modelId="{61E6E85A-4EAC-4627-89BD-D97DDFBD4D09}" type="parTrans" cxnId="{25279F3F-3374-4071-A8FC-187E2696D8DC}">
      <dgm:prSet/>
      <dgm:spPr/>
      <dgm:t>
        <a:bodyPr/>
        <a:lstStyle/>
        <a:p>
          <a:endParaRPr lang="zh-CN" altLang="en-US"/>
        </a:p>
      </dgm:t>
    </dgm:pt>
    <dgm:pt modelId="{5FA3F80E-049A-4B7F-AAD3-E12E9C78D0D1}" type="sibTrans" cxnId="{25279F3F-3374-4071-A8FC-187E2696D8DC}">
      <dgm:prSet/>
      <dgm:spPr/>
      <dgm:t>
        <a:bodyPr/>
        <a:lstStyle/>
        <a:p>
          <a:endParaRPr lang="zh-CN" altLang="en-US"/>
        </a:p>
      </dgm:t>
    </dgm:pt>
    <dgm:pt modelId="{B131062B-CFC5-4537-B3B7-DF904040D01F}">
      <dgm:prSet phldrT="[文本]"/>
      <dgm:spPr/>
      <dgm:t>
        <a:bodyPr lIns="360000"/>
        <a:lstStyle/>
        <a:p>
          <a:r>
            <a:rPr lang="zh-CN" altLang="en-US" dirty="0" smtClean="0"/>
            <a:t>架构视图</a:t>
          </a:r>
          <a:endParaRPr lang="zh-CN" altLang="en-US" dirty="0"/>
        </a:p>
      </dgm:t>
    </dgm:pt>
    <dgm:pt modelId="{D23ABEC8-119D-41B6-9009-5A5C3EF5237A}" type="parTrans" cxnId="{B4786755-F572-4450-AB35-9FA402B46C79}">
      <dgm:prSet/>
      <dgm:spPr/>
      <dgm:t>
        <a:bodyPr/>
        <a:lstStyle/>
        <a:p>
          <a:endParaRPr lang="zh-CN" altLang="en-US"/>
        </a:p>
      </dgm:t>
    </dgm:pt>
    <dgm:pt modelId="{40B5D3D9-A803-450D-93EA-3430D7758EA9}" type="sibTrans" cxnId="{B4786755-F572-4450-AB35-9FA402B46C79}">
      <dgm:prSet/>
      <dgm:spPr/>
      <dgm:t>
        <a:bodyPr/>
        <a:lstStyle/>
        <a:p>
          <a:endParaRPr lang="zh-CN" altLang="en-US"/>
        </a:p>
      </dgm:t>
    </dgm:pt>
    <dgm:pt modelId="{96768B4D-6B35-4E18-BBD8-35EC7F134668}">
      <dgm:prSet phldrT="[文本]"/>
      <dgm:spPr/>
      <dgm:t>
        <a:bodyPr lIns="360000"/>
        <a:lstStyle/>
        <a:p>
          <a:r>
            <a:rPr lang="zh-CN" altLang="en-US" dirty="0" smtClean="0"/>
            <a:t>接口设计</a:t>
          </a:r>
          <a:endParaRPr lang="zh-CN" altLang="en-US" dirty="0"/>
        </a:p>
      </dgm:t>
    </dgm:pt>
    <dgm:pt modelId="{6A6B8DCC-42BF-42D9-B2D7-1A58842DBE31}" type="parTrans" cxnId="{1623D77D-CEF3-4E2B-861B-1B3F6484C720}">
      <dgm:prSet/>
      <dgm:spPr/>
      <dgm:t>
        <a:bodyPr/>
        <a:lstStyle/>
        <a:p>
          <a:endParaRPr lang="zh-CN" altLang="en-US"/>
        </a:p>
      </dgm:t>
    </dgm:pt>
    <dgm:pt modelId="{2DE1BCE1-575B-48A2-92A6-24C527F9B268}" type="sibTrans" cxnId="{1623D77D-CEF3-4E2B-861B-1B3F6484C720}">
      <dgm:prSet/>
      <dgm:spPr/>
      <dgm:t>
        <a:bodyPr/>
        <a:lstStyle/>
        <a:p>
          <a:endParaRPr lang="zh-CN" altLang="en-US"/>
        </a:p>
      </dgm:t>
    </dgm:pt>
    <dgm:pt modelId="{BA94BBFC-75C8-4D6C-83FB-5F110635E846}">
      <dgm:prSet phldrT="[文本]"/>
      <dgm:spPr/>
      <dgm:t>
        <a:bodyPr/>
        <a:lstStyle/>
        <a:p>
          <a:endParaRPr lang="zh-CN" altLang="en-US"/>
        </a:p>
      </dgm:t>
    </dgm:pt>
    <dgm:pt modelId="{09CE0418-461D-4413-B5BC-71C938D372B7}" type="parTrans" cxnId="{ED872486-5C69-4CF6-ABEB-0A635546ACAC}">
      <dgm:prSet/>
      <dgm:spPr/>
      <dgm:t>
        <a:bodyPr/>
        <a:lstStyle/>
        <a:p>
          <a:endParaRPr lang="zh-CN" altLang="en-US"/>
        </a:p>
      </dgm:t>
    </dgm:pt>
    <dgm:pt modelId="{66EB55AD-C04E-4BFE-B5FF-40520741E1FD}" type="sibTrans" cxnId="{ED872486-5C69-4CF6-ABEB-0A635546ACAC}">
      <dgm:prSet/>
      <dgm:spPr/>
      <dgm:t>
        <a:bodyPr/>
        <a:lstStyle/>
        <a:p>
          <a:endParaRPr lang="zh-CN" altLang="en-US"/>
        </a:p>
      </dgm:t>
    </dgm:pt>
    <dgm:pt modelId="{89A6C14F-8A54-4288-9FF5-7A73B82840A4}">
      <dgm:prSet phldrT="[文本]"/>
      <dgm:spPr/>
      <dgm:t>
        <a:bodyPr lIns="360000"/>
        <a:lstStyle/>
        <a:p>
          <a:r>
            <a:rPr lang="zh-CN" altLang="en-US" dirty="0" smtClean="0"/>
            <a:t>数据库设计</a:t>
          </a:r>
          <a:endParaRPr lang="zh-CN" altLang="en-US" dirty="0"/>
        </a:p>
      </dgm:t>
    </dgm:pt>
    <dgm:pt modelId="{4F1924BD-8805-4CB4-A66C-CA947B32ADB5}" type="parTrans" cxnId="{DE777A6B-3A75-4F06-83A3-2C898C00AA40}">
      <dgm:prSet/>
      <dgm:spPr/>
      <dgm:t>
        <a:bodyPr/>
        <a:lstStyle/>
        <a:p>
          <a:endParaRPr lang="zh-CN" altLang="en-US"/>
        </a:p>
      </dgm:t>
    </dgm:pt>
    <dgm:pt modelId="{E1595D8F-D8A9-48F1-BE2C-25F28B1278EB}" type="sibTrans" cxnId="{DE777A6B-3A75-4F06-83A3-2C898C00AA40}">
      <dgm:prSet/>
      <dgm:spPr/>
      <dgm:t>
        <a:bodyPr/>
        <a:lstStyle/>
        <a:p>
          <a:endParaRPr lang="zh-CN" altLang="en-US"/>
        </a:p>
      </dgm:t>
    </dgm:pt>
    <dgm:pt modelId="{0B5660AC-0DA6-43D6-A33B-28451EBED45B}" type="pres">
      <dgm:prSet presAssocID="{AB4D2931-A95B-4D7B-9F37-89BF04A5D79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EE4F62-399C-4B93-9EF2-F045CFD5A588}" type="pres">
      <dgm:prSet presAssocID="{AB4D2931-A95B-4D7B-9F37-89BF04A5D798}" presName="dummyMaxCanvas" presStyleCnt="0">
        <dgm:presLayoutVars/>
      </dgm:prSet>
      <dgm:spPr/>
    </dgm:pt>
    <dgm:pt modelId="{8B7EAE84-9716-48A2-A04E-2215AD6C7780}" type="pres">
      <dgm:prSet presAssocID="{AB4D2931-A95B-4D7B-9F37-89BF04A5D798}" presName="FiveNodes_1" presStyleLbl="node1" presStyleIdx="0" presStyleCnt="5" custLinFactNeighborY="16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D3EA6E-8AD2-42B5-9A5C-9EBAE59B7636}" type="pres">
      <dgm:prSet presAssocID="{AB4D2931-A95B-4D7B-9F37-89BF04A5D79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7A8460-F0C9-4FE3-80F5-820AC4FBFF41}" type="pres">
      <dgm:prSet presAssocID="{AB4D2931-A95B-4D7B-9F37-89BF04A5D79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2F7B80-0518-4F55-B79B-DCD2A162E120}" type="pres">
      <dgm:prSet presAssocID="{AB4D2931-A95B-4D7B-9F37-89BF04A5D79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E9A5F-7C98-4E57-85BD-74BA5B2E327B}" type="pres">
      <dgm:prSet presAssocID="{AB4D2931-A95B-4D7B-9F37-89BF04A5D79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2B48C-6862-4CB0-9F59-87393605E2D5}" type="pres">
      <dgm:prSet presAssocID="{AB4D2931-A95B-4D7B-9F37-89BF04A5D79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2FDB92-1B23-47E1-ACF2-3EDD9DD0C743}" type="pres">
      <dgm:prSet presAssocID="{AB4D2931-A95B-4D7B-9F37-89BF04A5D79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2BA38-FEAF-4CCF-AB0A-5E8409F8D11F}" type="pres">
      <dgm:prSet presAssocID="{AB4D2931-A95B-4D7B-9F37-89BF04A5D79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5E884-F480-401A-8226-682064494654}" type="pres">
      <dgm:prSet presAssocID="{AB4D2931-A95B-4D7B-9F37-89BF04A5D79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922D38-BBEE-42D6-B0B3-892D76E0FCED}" type="pres">
      <dgm:prSet presAssocID="{AB4D2931-A95B-4D7B-9F37-89BF04A5D79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9E6D06-7B1B-4BD3-9481-C9BD54B4EDA6}" type="pres">
      <dgm:prSet presAssocID="{AB4D2931-A95B-4D7B-9F37-89BF04A5D79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89D136-DEDE-484F-A7D2-9A3391524E72}" type="pres">
      <dgm:prSet presAssocID="{AB4D2931-A95B-4D7B-9F37-89BF04A5D79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14E018-CC36-4F67-B0EE-ED57CBE47D74}" type="pres">
      <dgm:prSet presAssocID="{AB4D2931-A95B-4D7B-9F37-89BF04A5D79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EB2BCB-838B-4E9E-B2C4-5597DCB607B7}" type="pres">
      <dgm:prSet presAssocID="{AB4D2931-A95B-4D7B-9F37-89BF04A5D79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6E8777-1066-4880-BD56-EC7D808B7D63}" type="presOf" srcId="{B131062B-CFC5-4537-B3B7-DF904040D01F}" destId="{7389D136-DEDE-484F-A7D2-9A3391524E72}" srcOrd="1" destOrd="0" presId="urn:microsoft.com/office/officeart/2005/8/layout/vProcess5"/>
    <dgm:cxn modelId="{6418505C-19CD-438C-9595-71B1DA949D15}" type="presOf" srcId="{EAE4E8C3-E543-4D35-BFD1-017491768867}" destId="{D5D3EA6E-8AD2-42B5-9A5C-9EBAE59B7636}" srcOrd="0" destOrd="0" presId="urn:microsoft.com/office/officeart/2005/8/layout/vProcess5"/>
    <dgm:cxn modelId="{D88E17DB-0331-408B-8B2D-E0E28E953CB8}" type="presOf" srcId="{5844EAE1-6F4C-4150-B3CF-A499C1F4A93C}" destId="{65E2B48C-6862-4CB0-9F59-87393605E2D5}" srcOrd="0" destOrd="0" presId="urn:microsoft.com/office/officeart/2005/8/layout/vProcess5"/>
    <dgm:cxn modelId="{1623D77D-CEF3-4E2B-861B-1B3F6484C720}" srcId="{AB4D2931-A95B-4D7B-9F37-89BF04A5D798}" destId="{96768B4D-6B35-4E18-BBD8-35EC7F134668}" srcOrd="3" destOrd="0" parTransId="{6A6B8DCC-42BF-42D9-B2D7-1A58842DBE31}" sibTransId="{2DE1BCE1-575B-48A2-92A6-24C527F9B268}"/>
    <dgm:cxn modelId="{58484D69-3A93-4645-A24A-A251D055A1E1}" type="presOf" srcId="{CCBD8509-3C0F-48D4-A28E-5B3627F45635}" destId="{8B7EAE84-9716-48A2-A04E-2215AD6C7780}" srcOrd="0" destOrd="0" presId="urn:microsoft.com/office/officeart/2005/8/layout/vProcess5"/>
    <dgm:cxn modelId="{C0609702-9F32-401C-9FAD-107CD07EDB8A}" type="presOf" srcId="{96768B4D-6B35-4E18-BBD8-35EC7F134668}" destId="{492F7B80-0518-4F55-B79B-DCD2A162E120}" srcOrd="0" destOrd="0" presId="urn:microsoft.com/office/officeart/2005/8/layout/vProcess5"/>
    <dgm:cxn modelId="{086362B0-EF06-4235-9F26-3B9026439AA9}" type="presOf" srcId="{B131062B-CFC5-4537-B3B7-DF904040D01F}" destId="{FA7A8460-F0C9-4FE3-80F5-820AC4FBFF41}" srcOrd="0" destOrd="0" presId="urn:microsoft.com/office/officeart/2005/8/layout/vProcess5"/>
    <dgm:cxn modelId="{6665AD52-5CD4-4F63-B385-8B10A1FF71F4}" type="presOf" srcId="{CCBD8509-3C0F-48D4-A28E-5B3627F45635}" destId="{86922D38-BBEE-42D6-B0B3-892D76E0FCED}" srcOrd="1" destOrd="0" presId="urn:microsoft.com/office/officeart/2005/8/layout/vProcess5"/>
    <dgm:cxn modelId="{CA60AB58-8D4C-4B0B-BE78-58A459838266}" type="presOf" srcId="{AB4D2931-A95B-4D7B-9F37-89BF04A5D798}" destId="{0B5660AC-0DA6-43D6-A33B-28451EBED45B}" srcOrd="0" destOrd="0" presId="urn:microsoft.com/office/officeart/2005/8/layout/vProcess5"/>
    <dgm:cxn modelId="{AE9B8572-CF5B-4B0A-A887-9509F523D433}" type="presOf" srcId="{40B5D3D9-A803-450D-93EA-3430D7758EA9}" destId="{FD52BA38-FEAF-4CCF-AB0A-5E8409F8D11F}" srcOrd="0" destOrd="0" presId="urn:microsoft.com/office/officeart/2005/8/layout/vProcess5"/>
    <dgm:cxn modelId="{311DDDB6-A108-43FD-897A-4FA38E5BD2AF}" srcId="{AB4D2931-A95B-4D7B-9F37-89BF04A5D798}" destId="{CCBD8509-3C0F-48D4-A28E-5B3627F45635}" srcOrd="0" destOrd="0" parTransId="{4A6FC6A0-CEAB-4D00-A5A7-9F02A557FD89}" sibTransId="{5844EAE1-6F4C-4150-B3CF-A499C1F4A93C}"/>
    <dgm:cxn modelId="{DE777A6B-3A75-4F06-83A3-2C898C00AA40}" srcId="{AB4D2931-A95B-4D7B-9F37-89BF04A5D798}" destId="{89A6C14F-8A54-4288-9FF5-7A73B82840A4}" srcOrd="4" destOrd="0" parTransId="{4F1924BD-8805-4CB4-A66C-CA947B32ADB5}" sibTransId="{E1595D8F-D8A9-48F1-BE2C-25F28B1278EB}"/>
    <dgm:cxn modelId="{7D167D9B-F2D8-45CB-ADB2-5D27EE677C97}" type="presOf" srcId="{89A6C14F-8A54-4288-9FF5-7A73B82840A4}" destId="{E4EB2BCB-838B-4E9E-B2C4-5597DCB607B7}" srcOrd="1" destOrd="0" presId="urn:microsoft.com/office/officeart/2005/8/layout/vProcess5"/>
    <dgm:cxn modelId="{25279F3F-3374-4071-A8FC-187E2696D8DC}" srcId="{AB4D2931-A95B-4D7B-9F37-89BF04A5D798}" destId="{EAE4E8C3-E543-4D35-BFD1-017491768867}" srcOrd="1" destOrd="0" parTransId="{61E6E85A-4EAC-4627-89BD-D97DDFBD4D09}" sibTransId="{5FA3F80E-049A-4B7F-AAD3-E12E9C78D0D1}"/>
    <dgm:cxn modelId="{FB044439-7814-4135-B8A7-9DFDC73A15D6}" type="presOf" srcId="{5FA3F80E-049A-4B7F-AAD3-E12E9C78D0D1}" destId="{6F2FDB92-1B23-47E1-ACF2-3EDD9DD0C743}" srcOrd="0" destOrd="0" presId="urn:microsoft.com/office/officeart/2005/8/layout/vProcess5"/>
    <dgm:cxn modelId="{1AFE0B43-8D04-445B-B726-8B2960FD2F6C}" type="presOf" srcId="{89A6C14F-8A54-4288-9FF5-7A73B82840A4}" destId="{BE6E9A5F-7C98-4E57-85BD-74BA5B2E327B}" srcOrd="0" destOrd="0" presId="urn:microsoft.com/office/officeart/2005/8/layout/vProcess5"/>
    <dgm:cxn modelId="{B97F334E-8329-434E-9664-E122B59FD90C}" type="presOf" srcId="{2DE1BCE1-575B-48A2-92A6-24C527F9B268}" destId="{BBF5E884-F480-401A-8226-682064494654}" srcOrd="0" destOrd="0" presId="urn:microsoft.com/office/officeart/2005/8/layout/vProcess5"/>
    <dgm:cxn modelId="{B4786755-F572-4450-AB35-9FA402B46C79}" srcId="{AB4D2931-A95B-4D7B-9F37-89BF04A5D798}" destId="{B131062B-CFC5-4537-B3B7-DF904040D01F}" srcOrd="2" destOrd="0" parTransId="{D23ABEC8-119D-41B6-9009-5A5C3EF5237A}" sibTransId="{40B5D3D9-A803-450D-93EA-3430D7758EA9}"/>
    <dgm:cxn modelId="{1E398A44-FB1F-4CE0-A271-0DC55D5626C8}" type="presOf" srcId="{EAE4E8C3-E543-4D35-BFD1-017491768867}" destId="{E89E6D06-7B1B-4BD3-9481-C9BD54B4EDA6}" srcOrd="1" destOrd="0" presId="urn:microsoft.com/office/officeart/2005/8/layout/vProcess5"/>
    <dgm:cxn modelId="{ED872486-5C69-4CF6-ABEB-0A635546ACAC}" srcId="{AB4D2931-A95B-4D7B-9F37-89BF04A5D798}" destId="{BA94BBFC-75C8-4D6C-83FB-5F110635E846}" srcOrd="5" destOrd="0" parTransId="{09CE0418-461D-4413-B5BC-71C938D372B7}" sibTransId="{66EB55AD-C04E-4BFE-B5FF-40520741E1FD}"/>
    <dgm:cxn modelId="{F9547222-E35D-49BD-BAE2-B6A1816C8ED3}" type="presOf" srcId="{96768B4D-6B35-4E18-BBD8-35EC7F134668}" destId="{EE14E018-CC36-4F67-B0EE-ED57CBE47D74}" srcOrd="1" destOrd="0" presId="urn:microsoft.com/office/officeart/2005/8/layout/vProcess5"/>
    <dgm:cxn modelId="{CA41F97C-8270-4B1C-816E-4EA130E00AB6}" type="presParOf" srcId="{0B5660AC-0DA6-43D6-A33B-28451EBED45B}" destId="{77EE4F62-399C-4B93-9EF2-F045CFD5A588}" srcOrd="0" destOrd="0" presId="urn:microsoft.com/office/officeart/2005/8/layout/vProcess5"/>
    <dgm:cxn modelId="{AA9F7A23-CD7D-4B29-A9D9-FCAB0C758D20}" type="presParOf" srcId="{0B5660AC-0DA6-43D6-A33B-28451EBED45B}" destId="{8B7EAE84-9716-48A2-A04E-2215AD6C7780}" srcOrd="1" destOrd="0" presId="urn:microsoft.com/office/officeart/2005/8/layout/vProcess5"/>
    <dgm:cxn modelId="{3298904F-8F07-42DB-88D9-9414258514A3}" type="presParOf" srcId="{0B5660AC-0DA6-43D6-A33B-28451EBED45B}" destId="{D5D3EA6E-8AD2-42B5-9A5C-9EBAE59B7636}" srcOrd="2" destOrd="0" presId="urn:microsoft.com/office/officeart/2005/8/layout/vProcess5"/>
    <dgm:cxn modelId="{241B94EA-034F-4EFB-834C-ABCDC7321C3D}" type="presParOf" srcId="{0B5660AC-0DA6-43D6-A33B-28451EBED45B}" destId="{FA7A8460-F0C9-4FE3-80F5-820AC4FBFF41}" srcOrd="3" destOrd="0" presId="urn:microsoft.com/office/officeart/2005/8/layout/vProcess5"/>
    <dgm:cxn modelId="{3B223D7C-838B-4FF1-A043-869EB4164105}" type="presParOf" srcId="{0B5660AC-0DA6-43D6-A33B-28451EBED45B}" destId="{492F7B80-0518-4F55-B79B-DCD2A162E120}" srcOrd="4" destOrd="0" presId="urn:microsoft.com/office/officeart/2005/8/layout/vProcess5"/>
    <dgm:cxn modelId="{30CAF190-C137-4961-8E7B-918F4F31DE11}" type="presParOf" srcId="{0B5660AC-0DA6-43D6-A33B-28451EBED45B}" destId="{BE6E9A5F-7C98-4E57-85BD-74BA5B2E327B}" srcOrd="5" destOrd="0" presId="urn:microsoft.com/office/officeart/2005/8/layout/vProcess5"/>
    <dgm:cxn modelId="{336A5FAD-64F9-468B-8652-E8C24F03DF8C}" type="presParOf" srcId="{0B5660AC-0DA6-43D6-A33B-28451EBED45B}" destId="{65E2B48C-6862-4CB0-9F59-87393605E2D5}" srcOrd="6" destOrd="0" presId="urn:microsoft.com/office/officeart/2005/8/layout/vProcess5"/>
    <dgm:cxn modelId="{C67F97FC-B117-4227-8277-004A7F3572BE}" type="presParOf" srcId="{0B5660AC-0DA6-43D6-A33B-28451EBED45B}" destId="{6F2FDB92-1B23-47E1-ACF2-3EDD9DD0C743}" srcOrd="7" destOrd="0" presId="urn:microsoft.com/office/officeart/2005/8/layout/vProcess5"/>
    <dgm:cxn modelId="{9B3FB0EF-B58F-4014-BA99-B85A5E834792}" type="presParOf" srcId="{0B5660AC-0DA6-43D6-A33B-28451EBED45B}" destId="{FD52BA38-FEAF-4CCF-AB0A-5E8409F8D11F}" srcOrd="8" destOrd="0" presId="urn:microsoft.com/office/officeart/2005/8/layout/vProcess5"/>
    <dgm:cxn modelId="{8031A355-C026-438E-89BD-38138105F657}" type="presParOf" srcId="{0B5660AC-0DA6-43D6-A33B-28451EBED45B}" destId="{BBF5E884-F480-401A-8226-682064494654}" srcOrd="9" destOrd="0" presId="urn:microsoft.com/office/officeart/2005/8/layout/vProcess5"/>
    <dgm:cxn modelId="{4ACE004E-2828-46E7-AF2F-BD7761E5C986}" type="presParOf" srcId="{0B5660AC-0DA6-43D6-A33B-28451EBED45B}" destId="{86922D38-BBEE-42D6-B0B3-892D76E0FCED}" srcOrd="10" destOrd="0" presId="urn:microsoft.com/office/officeart/2005/8/layout/vProcess5"/>
    <dgm:cxn modelId="{5F4DFCFF-D460-4A5E-82F0-6FF322ABA229}" type="presParOf" srcId="{0B5660AC-0DA6-43D6-A33B-28451EBED45B}" destId="{E89E6D06-7B1B-4BD3-9481-C9BD54B4EDA6}" srcOrd="11" destOrd="0" presId="urn:microsoft.com/office/officeart/2005/8/layout/vProcess5"/>
    <dgm:cxn modelId="{167F44C9-A400-4015-A434-070C48423682}" type="presParOf" srcId="{0B5660AC-0DA6-43D6-A33B-28451EBED45B}" destId="{7389D136-DEDE-484F-A7D2-9A3391524E72}" srcOrd="12" destOrd="0" presId="urn:microsoft.com/office/officeart/2005/8/layout/vProcess5"/>
    <dgm:cxn modelId="{65016467-C5A6-49BF-9AC0-929B5ACB78DF}" type="presParOf" srcId="{0B5660AC-0DA6-43D6-A33B-28451EBED45B}" destId="{EE14E018-CC36-4F67-B0EE-ED57CBE47D74}" srcOrd="13" destOrd="0" presId="urn:microsoft.com/office/officeart/2005/8/layout/vProcess5"/>
    <dgm:cxn modelId="{DE41F125-2294-4187-8E77-9A0615BE09F6}" type="presParOf" srcId="{0B5660AC-0DA6-43D6-A33B-28451EBED45B}" destId="{E4EB2BCB-838B-4E9E-B2C4-5597DCB607B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48B1AD-E37C-4E29-9D8B-DDE0E99D2E8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BCB032-4428-4FDD-A97B-D5C1CA55FA03}">
      <dgm:prSet phldrT="[文本]"/>
      <dgm:spPr/>
      <dgm:t>
        <a:bodyPr/>
        <a:lstStyle/>
        <a:p>
          <a:r>
            <a:rPr lang="zh-CN" altLang="en-US" dirty="0" smtClean="0"/>
            <a:t>模块关系图</a:t>
          </a:r>
          <a:endParaRPr lang="zh-CN" altLang="en-US" dirty="0"/>
        </a:p>
      </dgm:t>
    </dgm:pt>
    <dgm:pt modelId="{5DE9E37A-FD17-4AD3-BF82-9461AFFA0B2B}" type="parTrans" cxnId="{0185492C-63DA-478A-82AE-E959586D78A3}">
      <dgm:prSet/>
      <dgm:spPr/>
      <dgm:t>
        <a:bodyPr/>
        <a:lstStyle/>
        <a:p>
          <a:endParaRPr lang="zh-CN" altLang="en-US"/>
        </a:p>
      </dgm:t>
    </dgm:pt>
    <dgm:pt modelId="{8330A444-87E6-46DE-9055-D130A698044A}" type="sibTrans" cxnId="{0185492C-63DA-478A-82AE-E959586D78A3}">
      <dgm:prSet/>
      <dgm:spPr/>
      <dgm:t>
        <a:bodyPr/>
        <a:lstStyle/>
        <a:p>
          <a:endParaRPr lang="zh-CN" altLang="en-US"/>
        </a:p>
      </dgm:t>
    </dgm:pt>
    <dgm:pt modelId="{77EB2ED9-E835-4854-92B5-5E65E1A4E777}">
      <dgm:prSet phldrT="[文本]"/>
      <dgm:spPr/>
      <dgm:t>
        <a:bodyPr/>
        <a:lstStyle/>
        <a:p>
          <a:r>
            <a:rPr lang="zh-CN" altLang="en-US" dirty="0" smtClean="0"/>
            <a:t>类责任描述</a:t>
          </a:r>
          <a:endParaRPr lang="zh-CN" altLang="en-US" dirty="0"/>
        </a:p>
      </dgm:t>
    </dgm:pt>
    <dgm:pt modelId="{61ABBBFE-F43F-4925-9DFA-568BDAE66304}" type="parTrans" cxnId="{BCAB9249-0EB1-4218-8126-D71EE85A7AFC}">
      <dgm:prSet/>
      <dgm:spPr/>
      <dgm:t>
        <a:bodyPr/>
        <a:lstStyle/>
        <a:p>
          <a:endParaRPr lang="zh-CN" altLang="en-US"/>
        </a:p>
      </dgm:t>
    </dgm:pt>
    <dgm:pt modelId="{CA4095D0-0701-40AB-A0CD-7546BC44FD9E}" type="sibTrans" cxnId="{BCAB9249-0EB1-4218-8126-D71EE85A7AFC}">
      <dgm:prSet/>
      <dgm:spPr/>
      <dgm:t>
        <a:bodyPr/>
        <a:lstStyle/>
        <a:p>
          <a:endParaRPr lang="zh-CN" altLang="en-US"/>
        </a:p>
      </dgm:t>
    </dgm:pt>
    <dgm:pt modelId="{EDE493C5-CA32-4891-B6A0-6B4A577A80DB}">
      <dgm:prSet phldrT="[文本]"/>
      <dgm:spPr/>
      <dgm:t>
        <a:bodyPr/>
        <a:lstStyle/>
        <a:p>
          <a:r>
            <a:rPr lang="zh-CN" altLang="en-US" dirty="0" smtClean="0"/>
            <a:t>逻辑图</a:t>
          </a:r>
          <a:endParaRPr lang="zh-CN" altLang="en-US" dirty="0"/>
        </a:p>
      </dgm:t>
    </dgm:pt>
    <dgm:pt modelId="{F0D7596A-7705-431C-9DCA-E458DB4DAC03}" type="parTrans" cxnId="{DB304FF2-EAC1-4E28-B0C3-204489D17419}">
      <dgm:prSet/>
      <dgm:spPr/>
      <dgm:t>
        <a:bodyPr/>
        <a:lstStyle/>
        <a:p>
          <a:endParaRPr lang="zh-CN" altLang="en-US"/>
        </a:p>
      </dgm:t>
    </dgm:pt>
    <dgm:pt modelId="{AB9209DF-9992-4817-AAC0-B43890AD2F1E}" type="sibTrans" cxnId="{DB304FF2-EAC1-4E28-B0C3-204489D17419}">
      <dgm:prSet/>
      <dgm:spPr/>
      <dgm:t>
        <a:bodyPr/>
        <a:lstStyle/>
        <a:p>
          <a:endParaRPr lang="zh-CN" altLang="en-US"/>
        </a:p>
      </dgm:t>
    </dgm:pt>
    <dgm:pt modelId="{19A7D237-3A6C-430A-A146-845244886FA0}">
      <dgm:prSet phldrT="[文本]"/>
      <dgm:spPr/>
      <dgm:t>
        <a:bodyPr/>
        <a:lstStyle/>
        <a:p>
          <a:r>
            <a:rPr lang="zh-CN" altLang="en-US" dirty="0" smtClean="0"/>
            <a:t>实现思路（可多个）</a:t>
          </a:r>
          <a:endParaRPr lang="zh-CN" altLang="en-US" dirty="0"/>
        </a:p>
      </dgm:t>
    </dgm:pt>
    <dgm:pt modelId="{08003D7B-D03D-405E-9C14-4672C76D71B3}" type="parTrans" cxnId="{9E93FB31-7E5E-4392-84F2-15693443A937}">
      <dgm:prSet/>
      <dgm:spPr/>
      <dgm:t>
        <a:bodyPr/>
        <a:lstStyle/>
        <a:p>
          <a:endParaRPr lang="zh-CN" altLang="en-US"/>
        </a:p>
      </dgm:t>
    </dgm:pt>
    <dgm:pt modelId="{B79ACE30-12C4-4FCC-9648-CB98BFC0FB34}" type="sibTrans" cxnId="{9E93FB31-7E5E-4392-84F2-15693443A937}">
      <dgm:prSet/>
      <dgm:spPr/>
      <dgm:t>
        <a:bodyPr/>
        <a:lstStyle/>
        <a:p>
          <a:endParaRPr lang="zh-CN" altLang="en-US"/>
        </a:p>
      </dgm:t>
    </dgm:pt>
    <dgm:pt modelId="{FA48FCB9-5006-4F3E-99B5-C51B5F9226E8}" type="pres">
      <dgm:prSet presAssocID="{5E48B1AD-E37C-4E29-9D8B-DDE0E99D2E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C9EC29-0216-4B8D-A674-D6638A568F75}" type="pres">
      <dgm:prSet presAssocID="{F1BCB032-4428-4FDD-A97B-D5C1CA55FA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3A66F9-E5AE-4330-93F5-C478A4817EC3}" type="pres">
      <dgm:prSet presAssocID="{8330A444-87E6-46DE-9055-D130A698044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DA39C89-E7D8-4498-82BD-C27CD3529F82}" type="pres">
      <dgm:prSet presAssocID="{8330A444-87E6-46DE-9055-D130A698044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A95999B-7924-491F-A8BF-0E7CEFD4B1E9}" type="pres">
      <dgm:prSet presAssocID="{77EB2ED9-E835-4854-92B5-5E65E1A4E77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F4E4CD-9379-43D9-B96A-7409624FC269}" type="pres">
      <dgm:prSet presAssocID="{CA4095D0-0701-40AB-A0CD-7546BC44FD9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0B300D3-213D-4AB4-91D2-2F7A4A17FDC1}" type="pres">
      <dgm:prSet presAssocID="{CA4095D0-0701-40AB-A0CD-7546BC44FD9E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3D1550A0-0397-4877-A110-BAD751C87AB0}" type="pres">
      <dgm:prSet presAssocID="{EDE493C5-CA32-4891-B6A0-6B4A577A80D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E403B2-BBF6-43E8-85F3-BB38451F3D0F}" type="pres">
      <dgm:prSet presAssocID="{AB9209DF-9992-4817-AAC0-B43890AD2F1E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22E661E9-5B39-471B-956F-55DB1450186C}" type="pres">
      <dgm:prSet presAssocID="{AB9209DF-9992-4817-AAC0-B43890AD2F1E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DD2F6B0C-24DA-4E36-BA0E-B9C11B330363}" type="pres">
      <dgm:prSet presAssocID="{19A7D237-3A6C-430A-A146-845244886FA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AB9249-0EB1-4218-8126-D71EE85A7AFC}" srcId="{5E48B1AD-E37C-4E29-9D8B-DDE0E99D2E89}" destId="{77EB2ED9-E835-4854-92B5-5E65E1A4E777}" srcOrd="1" destOrd="0" parTransId="{61ABBBFE-F43F-4925-9DFA-568BDAE66304}" sibTransId="{CA4095D0-0701-40AB-A0CD-7546BC44FD9E}"/>
    <dgm:cxn modelId="{0FCC5EF2-09D9-4A0E-957D-09CF97CAB9B1}" type="presOf" srcId="{CA4095D0-0701-40AB-A0CD-7546BC44FD9E}" destId="{E0B300D3-213D-4AB4-91D2-2F7A4A17FDC1}" srcOrd="1" destOrd="0" presId="urn:microsoft.com/office/officeart/2005/8/layout/process5"/>
    <dgm:cxn modelId="{C35B67C9-FABF-43B0-B010-82034CBC275D}" type="presOf" srcId="{EDE493C5-CA32-4891-B6A0-6B4A577A80DB}" destId="{3D1550A0-0397-4877-A110-BAD751C87AB0}" srcOrd="0" destOrd="0" presId="urn:microsoft.com/office/officeart/2005/8/layout/process5"/>
    <dgm:cxn modelId="{DB304FF2-EAC1-4E28-B0C3-204489D17419}" srcId="{5E48B1AD-E37C-4E29-9D8B-DDE0E99D2E89}" destId="{EDE493C5-CA32-4891-B6A0-6B4A577A80DB}" srcOrd="2" destOrd="0" parTransId="{F0D7596A-7705-431C-9DCA-E458DB4DAC03}" sibTransId="{AB9209DF-9992-4817-AAC0-B43890AD2F1E}"/>
    <dgm:cxn modelId="{3C67703B-2ADE-4342-8A8E-92C8C96FB5C7}" type="presOf" srcId="{AB9209DF-9992-4817-AAC0-B43890AD2F1E}" destId="{22E661E9-5B39-471B-956F-55DB1450186C}" srcOrd="1" destOrd="0" presId="urn:microsoft.com/office/officeart/2005/8/layout/process5"/>
    <dgm:cxn modelId="{3CB13A2D-A52E-4997-8975-0223B08B5C5B}" type="presOf" srcId="{AB9209DF-9992-4817-AAC0-B43890AD2F1E}" destId="{6EE403B2-BBF6-43E8-85F3-BB38451F3D0F}" srcOrd="0" destOrd="0" presId="urn:microsoft.com/office/officeart/2005/8/layout/process5"/>
    <dgm:cxn modelId="{74A182CC-550D-42D3-B92F-49AD5614AFC5}" type="presOf" srcId="{8330A444-87E6-46DE-9055-D130A698044A}" destId="{0F3A66F9-E5AE-4330-93F5-C478A4817EC3}" srcOrd="0" destOrd="0" presId="urn:microsoft.com/office/officeart/2005/8/layout/process5"/>
    <dgm:cxn modelId="{19019018-FAD0-4549-B638-C25E2F1E46CA}" type="presOf" srcId="{CA4095D0-0701-40AB-A0CD-7546BC44FD9E}" destId="{58F4E4CD-9379-43D9-B96A-7409624FC269}" srcOrd="0" destOrd="0" presId="urn:microsoft.com/office/officeart/2005/8/layout/process5"/>
    <dgm:cxn modelId="{9E93FB31-7E5E-4392-84F2-15693443A937}" srcId="{5E48B1AD-E37C-4E29-9D8B-DDE0E99D2E89}" destId="{19A7D237-3A6C-430A-A146-845244886FA0}" srcOrd="3" destOrd="0" parTransId="{08003D7B-D03D-405E-9C14-4672C76D71B3}" sibTransId="{B79ACE30-12C4-4FCC-9648-CB98BFC0FB34}"/>
    <dgm:cxn modelId="{0FAFDBFE-8523-4267-B477-7ABC172F8FCF}" type="presOf" srcId="{5E48B1AD-E37C-4E29-9D8B-DDE0E99D2E89}" destId="{FA48FCB9-5006-4F3E-99B5-C51B5F9226E8}" srcOrd="0" destOrd="0" presId="urn:microsoft.com/office/officeart/2005/8/layout/process5"/>
    <dgm:cxn modelId="{D96D8B53-05D3-4E1D-98A1-E975E1418735}" type="presOf" srcId="{19A7D237-3A6C-430A-A146-845244886FA0}" destId="{DD2F6B0C-24DA-4E36-BA0E-B9C11B330363}" srcOrd="0" destOrd="0" presId="urn:microsoft.com/office/officeart/2005/8/layout/process5"/>
    <dgm:cxn modelId="{7F9AEC49-6B4C-482B-9124-B5D204FE1A3D}" type="presOf" srcId="{F1BCB032-4428-4FDD-A97B-D5C1CA55FA03}" destId="{90C9EC29-0216-4B8D-A674-D6638A568F75}" srcOrd="0" destOrd="0" presId="urn:microsoft.com/office/officeart/2005/8/layout/process5"/>
    <dgm:cxn modelId="{0FCCD83D-B09A-404A-AC54-00ED25212318}" type="presOf" srcId="{8330A444-87E6-46DE-9055-D130A698044A}" destId="{2DA39C89-E7D8-4498-82BD-C27CD3529F82}" srcOrd="1" destOrd="0" presId="urn:microsoft.com/office/officeart/2005/8/layout/process5"/>
    <dgm:cxn modelId="{A5061DDF-17C0-4D37-ADA0-4FF78C58BB0C}" type="presOf" srcId="{77EB2ED9-E835-4854-92B5-5E65E1A4E777}" destId="{3A95999B-7924-491F-A8BF-0E7CEFD4B1E9}" srcOrd="0" destOrd="0" presId="urn:microsoft.com/office/officeart/2005/8/layout/process5"/>
    <dgm:cxn modelId="{0185492C-63DA-478A-82AE-E959586D78A3}" srcId="{5E48B1AD-E37C-4E29-9D8B-DDE0E99D2E89}" destId="{F1BCB032-4428-4FDD-A97B-D5C1CA55FA03}" srcOrd="0" destOrd="0" parTransId="{5DE9E37A-FD17-4AD3-BF82-9461AFFA0B2B}" sibTransId="{8330A444-87E6-46DE-9055-D130A698044A}"/>
    <dgm:cxn modelId="{ECECCB36-5BF5-4080-AFA9-1DB59BB036E5}" type="presParOf" srcId="{FA48FCB9-5006-4F3E-99B5-C51B5F9226E8}" destId="{90C9EC29-0216-4B8D-A674-D6638A568F75}" srcOrd="0" destOrd="0" presId="urn:microsoft.com/office/officeart/2005/8/layout/process5"/>
    <dgm:cxn modelId="{4DAB72EE-0F49-43BE-B12A-449B2E428D98}" type="presParOf" srcId="{FA48FCB9-5006-4F3E-99B5-C51B5F9226E8}" destId="{0F3A66F9-E5AE-4330-93F5-C478A4817EC3}" srcOrd="1" destOrd="0" presId="urn:microsoft.com/office/officeart/2005/8/layout/process5"/>
    <dgm:cxn modelId="{BB069EC9-1641-4102-A9F3-79CEDF20EFCB}" type="presParOf" srcId="{0F3A66F9-E5AE-4330-93F5-C478A4817EC3}" destId="{2DA39C89-E7D8-4498-82BD-C27CD3529F82}" srcOrd="0" destOrd="0" presId="urn:microsoft.com/office/officeart/2005/8/layout/process5"/>
    <dgm:cxn modelId="{1E9529A9-A830-4994-88CD-A03CE523EC74}" type="presParOf" srcId="{FA48FCB9-5006-4F3E-99B5-C51B5F9226E8}" destId="{3A95999B-7924-491F-A8BF-0E7CEFD4B1E9}" srcOrd="2" destOrd="0" presId="urn:microsoft.com/office/officeart/2005/8/layout/process5"/>
    <dgm:cxn modelId="{E29A53E9-CB8D-44E3-B533-FCEF282A7090}" type="presParOf" srcId="{FA48FCB9-5006-4F3E-99B5-C51B5F9226E8}" destId="{58F4E4CD-9379-43D9-B96A-7409624FC269}" srcOrd="3" destOrd="0" presId="urn:microsoft.com/office/officeart/2005/8/layout/process5"/>
    <dgm:cxn modelId="{336940EA-20D2-488B-B0B6-7ECCA13F735A}" type="presParOf" srcId="{58F4E4CD-9379-43D9-B96A-7409624FC269}" destId="{E0B300D3-213D-4AB4-91D2-2F7A4A17FDC1}" srcOrd="0" destOrd="0" presId="urn:microsoft.com/office/officeart/2005/8/layout/process5"/>
    <dgm:cxn modelId="{CA910612-15B9-491B-B57C-CC55DC552F35}" type="presParOf" srcId="{FA48FCB9-5006-4F3E-99B5-C51B5F9226E8}" destId="{3D1550A0-0397-4877-A110-BAD751C87AB0}" srcOrd="4" destOrd="0" presId="urn:microsoft.com/office/officeart/2005/8/layout/process5"/>
    <dgm:cxn modelId="{12F0AE80-F6EF-407A-9A4E-04A2760372D8}" type="presParOf" srcId="{FA48FCB9-5006-4F3E-99B5-C51B5F9226E8}" destId="{6EE403B2-BBF6-43E8-85F3-BB38451F3D0F}" srcOrd="5" destOrd="0" presId="urn:microsoft.com/office/officeart/2005/8/layout/process5"/>
    <dgm:cxn modelId="{46EBB5F0-1040-4987-B295-83ABF7D23651}" type="presParOf" srcId="{6EE403B2-BBF6-43E8-85F3-BB38451F3D0F}" destId="{22E661E9-5B39-471B-956F-55DB1450186C}" srcOrd="0" destOrd="0" presId="urn:microsoft.com/office/officeart/2005/8/layout/process5"/>
    <dgm:cxn modelId="{2E0A7D6E-7291-4166-9D29-9E2AF2A223A7}" type="presParOf" srcId="{FA48FCB9-5006-4F3E-99B5-C51B5F9226E8}" destId="{DD2F6B0C-24DA-4E36-BA0E-B9C11B330363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0D76D-63FA-43C3-AAF7-DA1DBCB18D46}">
      <dsp:nvSpPr>
        <dsp:cNvPr id="0" name=""/>
        <dsp:cNvSpPr/>
      </dsp:nvSpPr>
      <dsp:spPr>
        <a:xfrm>
          <a:off x="1941098" y="2209800"/>
          <a:ext cx="549783" cy="1281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4891" y="0"/>
              </a:lnTo>
              <a:lnTo>
                <a:pt x="274891" y="1281347"/>
              </a:lnTo>
              <a:lnTo>
                <a:pt x="549783" y="12813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81132" y="2815615"/>
        <a:ext cx="69715" cy="69715"/>
      </dsp:txXfrm>
    </dsp:sp>
    <dsp:sp modelId="{70D1BA68-6AB6-450B-8AD6-022FAB196B21}">
      <dsp:nvSpPr>
        <dsp:cNvPr id="0" name=""/>
        <dsp:cNvSpPr/>
      </dsp:nvSpPr>
      <dsp:spPr>
        <a:xfrm>
          <a:off x="1941098" y="2209800"/>
          <a:ext cx="549783" cy="64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4891" y="0"/>
              </a:lnTo>
              <a:lnTo>
                <a:pt x="274891" y="640673"/>
              </a:lnTo>
              <a:lnTo>
                <a:pt x="549783" y="6406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94884" y="2509031"/>
        <a:ext cx="42211" cy="42211"/>
      </dsp:txXfrm>
    </dsp:sp>
    <dsp:sp modelId="{2FEC24E4-BCBE-4216-A217-9397251897EC}">
      <dsp:nvSpPr>
        <dsp:cNvPr id="0" name=""/>
        <dsp:cNvSpPr/>
      </dsp:nvSpPr>
      <dsp:spPr>
        <a:xfrm>
          <a:off x="1941098" y="2164080"/>
          <a:ext cx="5497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78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02245" y="2196055"/>
        <a:ext cx="27489" cy="27489"/>
      </dsp:txXfrm>
    </dsp:sp>
    <dsp:sp modelId="{F792AC25-2EEB-44DF-BBBB-D782799FDDDB}">
      <dsp:nvSpPr>
        <dsp:cNvPr id="0" name=""/>
        <dsp:cNvSpPr/>
      </dsp:nvSpPr>
      <dsp:spPr>
        <a:xfrm>
          <a:off x="1941098" y="1569126"/>
          <a:ext cx="549783" cy="640673"/>
        </a:xfrm>
        <a:custGeom>
          <a:avLst/>
          <a:gdLst/>
          <a:ahLst/>
          <a:cxnLst/>
          <a:rect l="0" t="0" r="0" b="0"/>
          <a:pathLst>
            <a:path>
              <a:moveTo>
                <a:pt x="0" y="640673"/>
              </a:moveTo>
              <a:lnTo>
                <a:pt x="274891" y="640673"/>
              </a:lnTo>
              <a:lnTo>
                <a:pt x="274891" y="0"/>
              </a:lnTo>
              <a:lnTo>
                <a:pt x="54978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94884" y="1868357"/>
        <a:ext cx="42211" cy="42211"/>
      </dsp:txXfrm>
    </dsp:sp>
    <dsp:sp modelId="{F3F4CBCF-B698-44EB-A2E0-1C1194615F82}">
      <dsp:nvSpPr>
        <dsp:cNvPr id="0" name=""/>
        <dsp:cNvSpPr/>
      </dsp:nvSpPr>
      <dsp:spPr>
        <a:xfrm>
          <a:off x="1941098" y="928452"/>
          <a:ext cx="549783" cy="1281347"/>
        </a:xfrm>
        <a:custGeom>
          <a:avLst/>
          <a:gdLst/>
          <a:ahLst/>
          <a:cxnLst/>
          <a:rect l="0" t="0" r="0" b="0"/>
          <a:pathLst>
            <a:path>
              <a:moveTo>
                <a:pt x="0" y="1281347"/>
              </a:moveTo>
              <a:lnTo>
                <a:pt x="274891" y="1281347"/>
              </a:lnTo>
              <a:lnTo>
                <a:pt x="274891" y="0"/>
              </a:lnTo>
              <a:lnTo>
                <a:pt x="54978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81132" y="1534268"/>
        <a:ext cx="69715" cy="69715"/>
      </dsp:txXfrm>
    </dsp:sp>
    <dsp:sp modelId="{670ABE2E-2539-4781-98B7-8D136816AE77}">
      <dsp:nvSpPr>
        <dsp:cNvPr id="0" name=""/>
        <dsp:cNvSpPr/>
      </dsp:nvSpPr>
      <dsp:spPr>
        <a:xfrm rot="16200000">
          <a:off x="-270567" y="1920237"/>
          <a:ext cx="3844206" cy="579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设计</a:t>
          </a:r>
          <a:endParaRPr lang="zh-CN" altLang="en-US" sz="4400" kern="1200" dirty="0"/>
        </a:p>
      </dsp:txBody>
      <dsp:txXfrm>
        <a:off x="-270567" y="1920237"/>
        <a:ext cx="3844206" cy="579124"/>
      </dsp:txXfrm>
    </dsp:sp>
    <dsp:sp modelId="{BA664167-27EB-41A4-901C-9B8BDC0943DF}">
      <dsp:nvSpPr>
        <dsp:cNvPr id="0" name=""/>
        <dsp:cNvSpPr/>
      </dsp:nvSpPr>
      <dsp:spPr>
        <a:xfrm>
          <a:off x="2490881" y="712875"/>
          <a:ext cx="3592973" cy="4311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架构设计</a:t>
          </a:r>
          <a:endParaRPr lang="zh-CN" altLang="en-US" sz="2000" kern="1200" dirty="0"/>
        </a:p>
      </dsp:txBody>
      <dsp:txXfrm>
        <a:off x="2490881" y="712875"/>
        <a:ext cx="3592973" cy="431152"/>
      </dsp:txXfrm>
    </dsp:sp>
    <dsp:sp modelId="{4068B533-0A28-453A-85F3-FEB416C490EE}">
      <dsp:nvSpPr>
        <dsp:cNvPr id="0" name=""/>
        <dsp:cNvSpPr/>
      </dsp:nvSpPr>
      <dsp:spPr>
        <a:xfrm>
          <a:off x="2490881" y="1353549"/>
          <a:ext cx="3592973" cy="4311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0" tIns="12700" rIns="12700" bIns="127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数据库设计</a:t>
          </a:r>
          <a:endParaRPr lang="zh-CN" altLang="en-US" sz="2000" kern="1200" dirty="0"/>
        </a:p>
      </dsp:txBody>
      <dsp:txXfrm>
        <a:off x="2490881" y="1353549"/>
        <a:ext cx="3592973" cy="431152"/>
      </dsp:txXfrm>
    </dsp:sp>
    <dsp:sp modelId="{424B6E9F-D468-4AA0-93C5-606468515144}">
      <dsp:nvSpPr>
        <dsp:cNvPr id="0" name=""/>
        <dsp:cNvSpPr/>
      </dsp:nvSpPr>
      <dsp:spPr>
        <a:xfrm>
          <a:off x="2490881" y="1994223"/>
          <a:ext cx="3592973" cy="4311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接口设计</a:t>
          </a:r>
          <a:endParaRPr lang="zh-CN" altLang="en-US" sz="2000" kern="1200" dirty="0"/>
        </a:p>
      </dsp:txBody>
      <dsp:txXfrm>
        <a:off x="2490881" y="1994223"/>
        <a:ext cx="3592973" cy="431152"/>
      </dsp:txXfrm>
    </dsp:sp>
    <dsp:sp modelId="{32FB85A5-7AF9-440C-98FD-CD24B047F3E4}">
      <dsp:nvSpPr>
        <dsp:cNvPr id="0" name=""/>
        <dsp:cNvSpPr/>
      </dsp:nvSpPr>
      <dsp:spPr>
        <a:xfrm>
          <a:off x="2490881" y="2634897"/>
          <a:ext cx="3592973" cy="4311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模块设计</a:t>
          </a:r>
          <a:endParaRPr lang="zh-CN" altLang="en-US" sz="2000" kern="1200" dirty="0"/>
        </a:p>
      </dsp:txBody>
      <dsp:txXfrm>
        <a:off x="2490881" y="2634897"/>
        <a:ext cx="3592973" cy="431152"/>
      </dsp:txXfrm>
    </dsp:sp>
    <dsp:sp modelId="{56323D6A-AFBB-4D9D-8A9B-E244660CB6A3}">
      <dsp:nvSpPr>
        <dsp:cNvPr id="0" name=""/>
        <dsp:cNvSpPr/>
      </dsp:nvSpPr>
      <dsp:spPr>
        <a:xfrm>
          <a:off x="2490881" y="3275571"/>
          <a:ext cx="3592973" cy="4311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界面设计</a:t>
          </a:r>
          <a:r>
            <a:rPr lang="en-US" altLang="zh-CN" sz="2000" kern="1200" dirty="0" smtClean="0"/>
            <a:t>/UI</a:t>
          </a:r>
          <a:r>
            <a:rPr lang="zh-CN" altLang="en-US" sz="2000" kern="1200" dirty="0" smtClean="0"/>
            <a:t>设计</a:t>
          </a:r>
          <a:endParaRPr lang="zh-CN" altLang="en-US" sz="2000" kern="1200" dirty="0"/>
        </a:p>
      </dsp:txBody>
      <dsp:txXfrm>
        <a:off x="2490881" y="3275571"/>
        <a:ext cx="3592973" cy="431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6409B0-8AC5-4972-B928-B810ED7C4C64}" type="datetimeFigureOut">
              <a:rPr lang="en-US" altLang="zh-CN" smtClean="0"/>
              <a:t>4/25/2018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B5C4A6D-6AC2-47E9-AEA1-B2364D54DA36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39C9F228-FD28-4486-B12E-CC8CCDA7B98E}" type="datetimeFigureOut">
              <a:t>2018/4/25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9BB0A17-C634-4E0C-9850-802A7E30DA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 latinLnBrk="0">
              <a:defRPr lang="zh-CN" sz="5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zh-CN" sz="22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cxnSp>
        <p:nvCxnSpPr>
          <p:cNvPr id="12" name="直线连接线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t>2018/4/25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t>2018/4/25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t>2018/4/25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任意多边形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 latinLnBrk="0">
              <a:defRPr lang="zh-CN" sz="5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3" name="直线连接线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t>2018/4/25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t>2018/4/25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t>2018/4/25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t>2018/4/25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t>2018/4/25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六</a:t>
            </a:r>
          </a:p>
          <a:p>
            <a:pPr lvl="6"/>
            <a:r>
              <a:rPr lang="zh-CN" dirty="0"/>
              <a:t>七</a:t>
            </a:r>
          </a:p>
          <a:p>
            <a:pPr lvl="7"/>
            <a:r>
              <a:rPr lang="zh-CN" dirty="0"/>
              <a:t>八</a:t>
            </a:r>
          </a:p>
          <a:p>
            <a:pPr lvl="8"/>
            <a:r>
              <a:rPr lang="zh-CN" dirty="0"/>
              <a:t>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DB05499-8E1A-487C-B00A-20F31C550463}" type="datetime1">
              <a:rPr lang="en-US" altLang="zh-CN" smtClean="0"/>
              <a:pPr/>
              <a:t>4/25/2018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2E75EF-0962-46B2-8C21-C0889BAC0D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lang="zh-CN"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HSF</a:t>
            </a:r>
            <a:r>
              <a:rPr lang="zh-CN" altLang="en-US" sz="3600" dirty="0" smtClean="0"/>
              <a:t>系列课程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设计</a:t>
            </a:r>
            <a:endParaRPr lang="zh-CN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讲师：</a:t>
            </a:r>
            <a:r>
              <a:rPr lang="zh-CN" altLang="en-US" dirty="0"/>
              <a:t>黄</a:t>
            </a:r>
            <a:r>
              <a:rPr lang="zh-CN" altLang="en-US" dirty="0" smtClean="0"/>
              <a:t>光亮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HSF</a:t>
            </a:r>
            <a:r>
              <a:rPr lang="zh-CN" altLang="en-US" dirty="0" smtClean="0"/>
              <a:t>项目开发流程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1639329" y="2891481"/>
            <a:ext cx="230660" cy="2224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3039418" y="2891481"/>
            <a:ext cx="230660" cy="2224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439507" y="2891481"/>
            <a:ext cx="230660" cy="2224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839596" y="2891481"/>
            <a:ext cx="230660" cy="2224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239685" y="2891481"/>
            <a:ext cx="230660" cy="222422"/>
          </a:xfrm>
          <a:prstGeom prst="flowChartConnector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8639774" y="2891481"/>
            <a:ext cx="230660" cy="222422"/>
          </a:xfrm>
          <a:prstGeom prst="flowChartConnector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10039862" y="2891481"/>
            <a:ext cx="230660" cy="222422"/>
          </a:xfrm>
          <a:prstGeom prst="flowChartConnector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1" idx="6"/>
            <a:endCxn id="12" idx="2"/>
          </p:cNvCxnSpPr>
          <p:nvPr/>
        </p:nvCxnSpPr>
        <p:spPr>
          <a:xfrm>
            <a:off x="6070256" y="3002692"/>
            <a:ext cx="116942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6"/>
            <a:endCxn id="13" idx="2"/>
          </p:cNvCxnSpPr>
          <p:nvPr/>
        </p:nvCxnSpPr>
        <p:spPr>
          <a:xfrm>
            <a:off x="7470345" y="3002692"/>
            <a:ext cx="1169429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6"/>
            <a:endCxn id="14" idx="2"/>
          </p:cNvCxnSpPr>
          <p:nvPr/>
        </p:nvCxnSpPr>
        <p:spPr>
          <a:xfrm>
            <a:off x="8870434" y="3002692"/>
            <a:ext cx="11694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270078" y="3002692"/>
            <a:ext cx="1169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8" idx="6"/>
            <a:endCxn id="9" idx="2"/>
          </p:cNvCxnSpPr>
          <p:nvPr/>
        </p:nvCxnSpPr>
        <p:spPr>
          <a:xfrm>
            <a:off x="1869989" y="3002692"/>
            <a:ext cx="1169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0" idx="6"/>
            <a:endCxn id="11" idx="2"/>
          </p:cNvCxnSpPr>
          <p:nvPr/>
        </p:nvCxnSpPr>
        <p:spPr>
          <a:xfrm>
            <a:off x="4670167" y="3002692"/>
            <a:ext cx="1169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431493" y="2504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立项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882878" y="25204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管理、计划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83056" y="25204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设计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282967" y="25161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需求分析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083145" y="32704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</a:schemeClr>
                </a:solidFill>
              </a:rPr>
              <a:t>编码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483234" y="32704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</a:schemeClr>
                </a:solidFill>
              </a:rPr>
              <a:t>测试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883323" y="32704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</a:schemeClr>
                </a:solidFill>
              </a:rPr>
              <a:t>实施部署</a:t>
            </a:r>
            <a:endParaRPr lang="zh-CN" alt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HSF</a:t>
            </a:r>
            <a:r>
              <a:rPr lang="zh-CN" altLang="en-US" dirty="0" smtClean="0"/>
              <a:t>项目开发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92904"/>
              </p:ext>
            </p:extLst>
          </p:nvPr>
        </p:nvGraphicFramePr>
        <p:xfrm>
          <a:off x="1371601" y="1905000"/>
          <a:ext cx="7445828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4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HSF</a:t>
            </a:r>
            <a:r>
              <a:rPr lang="zh-CN" altLang="en-US" dirty="0" smtClean="0"/>
              <a:t>项目开发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设计规范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958381"/>
              </p:ext>
            </p:extLst>
          </p:nvPr>
        </p:nvGraphicFramePr>
        <p:xfrm>
          <a:off x="1371600" y="1905000"/>
          <a:ext cx="9448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1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HSF</a:t>
            </a:r>
            <a:r>
              <a:rPr lang="zh-CN" altLang="en-US" dirty="0" smtClean="0"/>
              <a:t>项目开发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架构设计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11694"/>
            <a:ext cx="4884820" cy="4419600"/>
          </a:xfr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04653" y="2416629"/>
            <a:ext cx="2805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《DOTNET</a:t>
            </a:r>
            <a:r>
              <a:rPr lang="zh-CN" altLang="en-US" dirty="0" smtClean="0"/>
              <a:t>架构设计规范</a:t>
            </a:r>
            <a:r>
              <a:rPr lang="en-US" altLang="zh-CN" dirty="0" smtClean="0"/>
              <a:t>》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架构设计说明书 模板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2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HSF</a:t>
            </a:r>
            <a:r>
              <a:rPr lang="zh-CN" altLang="en-US" dirty="0" smtClean="0"/>
              <a:t>项目开发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架构设计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129168"/>
              </p:ext>
            </p:extLst>
          </p:nvPr>
        </p:nvGraphicFramePr>
        <p:xfrm>
          <a:off x="1698171" y="2128934"/>
          <a:ext cx="7893697" cy="3226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26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HSF</a:t>
            </a:r>
            <a:r>
              <a:rPr lang="zh-CN" altLang="en-US" dirty="0" smtClean="0"/>
              <a:t>项目开发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模块设计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44" y="1933916"/>
            <a:ext cx="5638095" cy="3895238"/>
          </a:xfrm>
        </p:spPr>
      </p:pic>
      <p:sp>
        <p:nvSpPr>
          <p:cNvPr id="5" name="文本框 4"/>
          <p:cNvSpPr txBox="1"/>
          <p:nvPr/>
        </p:nvSpPr>
        <p:spPr>
          <a:xfrm>
            <a:off x="7613780" y="2360645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/>
              <a:t>模块</a:t>
            </a:r>
            <a:r>
              <a:rPr lang="zh-CN" altLang="en-US" dirty="0" smtClean="0"/>
              <a:t>设计说明书 模板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07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HSF</a:t>
            </a:r>
            <a:r>
              <a:rPr lang="zh-CN" altLang="en-US" dirty="0" smtClean="0"/>
              <a:t>项目开发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模块设计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567730"/>
              </p:ext>
            </p:extLst>
          </p:nvPr>
        </p:nvGraphicFramePr>
        <p:xfrm>
          <a:off x="1371600" y="1905000"/>
          <a:ext cx="9448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18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1865" y="3155300"/>
            <a:ext cx="3648269" cy="2097835"/>
          </a:xfrm>
        </p:spPr>
        <p:txBody>
          <a:bodyPr/>
          <a:lstStyle/>
          <a:p>
            <a:pPr>
              <a:buNone/>
            </a:pPr>
            <a:r>
              <a:rPr lang="zh-CN" altLang="en-US" sz="4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44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Thank You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64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乐谱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1CD24DAA-940D-47F1-A9C6-9FDDB7884267}" vid="{D1156F76-138E-4D13-9E77-6B1E72F8433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62F0E4-DE6A-48A5-8E65-49FE9ECDF5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824BC0-CF3A-4137-8ED0-2715571E1D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953A78-4A05-4A35-860F-406E9086897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乐谱演示文稿（高音符号设计）</Template>
  <TotalTime>0</TotalTime>
  <Words>123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 YaHei UI</vt:lpstr>
      <vt:lpstr>微软雅黑</vt:lpstr>
      <vt:lpstr>Arial</vt:lpstr>
      <vt:lpstr>Calibri</vt:lpstr>
      <vt:lpstr>乐谱 16x9</vt:lpstr>
      <vt:lpstr>HSF系列课程-设计</vt:lpstr>
      <vt:lpstr>HSF项目开发流程</vt:lpstr>
      <vt:lpstr>HSF项目开发-设计</vt:lpstr>
      <vt:lpstr>HSF项目开发-设计规范</vt:lpstr>
      <vt:lpstr>HSF项目开发-架构设计</vt:lpstr>
      <vt:lpstr>HSF项目开发-架构设计</vt:lpstr>
      <vt:lpstr>HSF项目开发-模块设计</vt:lpstr>
      <vt:lpstr>HSF项目开发-模块设计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2016-10-20T06:21:23Z</dcterms:created>
  <dcterms:modified xsi:type="dcterms:W3CDTF">2018-04-25T06:03:35Z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