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55" r:id="rId5"/>
    <p:sldId id="378" r:id="rId6"/>
    <p:sldId id="379" r:id="rId7"/>
    <p:sldId id="383" r:id="rId8"/>
    <p:sldId id="373" r:id="rId9"/>
    <p:sldId id="385" r:id="rId10"/>
    <p:sldId id="386" r:id="rId11"/>
    <p:sldId id="387" r:id="rId12"/>
    <p:sldId id="388" r:id="rId13"/>
    <p:sldId id="381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899" autoAdjust="0"/>
  </p:normalViewPr>
  <p:slideViewPr>
    <p:cSldViewPr>
      <p:cViewPr varScale="1">
        <p:scale>
          <a:sx n="124" d="100"/>
          <a:sy n="124" d="100"/>
        </p:scale>
        <p:origin x="1380" y="-34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7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3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8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8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3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_13"/>
          <p:cNvSpPr txBox="1"/>
          <p:nvPr/>
        </p:nvSpPr>
        <p:spPr>
          <a:xfrm>
            <a:off x="2009511" y="1851670"/>
            <a:ext cx="5124978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_14"/>
          <p:cNvSpPr txBox="1"/>
          <p:nvPr/>
        </p:nvSpPr>
        <p:spPr>
          <a:xfrm>
            <a:off x="7236490" y="4515966"/>
            <a:ext cx="1742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50000"/>
                  </a:schemeClr>
                </a:solidFill>
              </a:rPr>
              <a:t>华微软件</a:t>
            </a:r>
          </a:p>
        </p:txBody>
      </p:sp>
      <p:sp>
        <p:nvSpPr>
          <p:cNvPr id="22" name="原创设计师QQ598969553        _15"/>
          <p:cNvSpPr/>
          <p:nvPr>
            <p:custDataLst>
              <p:tags r:id="rId1"/>
            </p:custDataLst>
          </p:nvPr>
        </p:nvSpPr>
        <p:spPr>
          <a:xfrm>
            <a:off x="7691499" y="479242"/>
            <a:ext cx="416148" cy="41614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3" name="原创设计师QQ598969553        _16"/>
          <p:cNvSpPr/>
          <p:nvPr>
            <p:custDataLst>
              <p:tags r:id="rId2"/>
            </p:custDataLst>
          </p:nvPr>
        </p:nvSpPr>
        <p:spPr>
          <a:xfrm>
            <a:off x="8181532" y="1075708"/>
            <a:ext cx="271937" cy="271937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原创设计师QQ598969553        _17"/>
          <p:cNvSpPr/>
          <p:nvPr/>
        </p:nvSpPr>
        <p:spPr>
          <a:xfrm>
            <a:off x="8388395" y="479242"/>
            <a:ext cx="324000" cy="324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原创设计师QQ598969553        _18"/>
          <p:cNvSpPr/>
          <p:nvPr>
            <p:custDataLst>
              <p:tags r:id="rId3"/>
            </p:custDataLst>
          </p:nvPr>
        </p:nvSpPr>
        <p:spPr>
          <a:xfrm>
            <a:off x="7285285" y="344324"/>
            <a:ext cx="153681" cy="153681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学习资料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D5FBF9F-1CF5-4FEC-98DA-53F0EA766DAB}"/>
              </a:ext>
            </a:extLst>
          </p:cNvPr>
          <p:cNvSpPr/>
          <p:nvPr/>
        </p:nvSpPr>
        <p:spPr>
          <a:xfrm>
            <a:off x="611560" y="724336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）基础入门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://www.runoob.com/linux/linux-install.html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）论坛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www.linuxidc.com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鸟哥的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私房菜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47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331640" y="1419622"/>
            <a:ext cx="3593746" cy="338554"/>
            <a:chOff x="1698333" y="1890258"/>
            <a:chExt cx="3593746" cy="338554"/>
          </a:xfrm>
        </p:grpSpPr>
        <p:sp>
          <p:nvSpPr>
            <p:cNvPr id="31" name="文本框 30"/>
            <p:cNvSpPr txBox="1"/>
            <p:nvPr/>
          </p:nvSpPr>
          <p:spPr>
            <a:xfrm>
              <a:off x="2112811" y="189025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搭建本地</a:t>
              </a:r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虚拟环境</a:t>
              </a:r>
              <a:endPara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1916660"/>
              <a:ext cx="285750" cy="2857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331640" y="2048930"/>
            <a:ext cx="3593746" cy="338554"/>
            <a:chOff x="1698333" y="2521228"/>
            <a:chExt cx="3377723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2112811" y="2521228"/>
              <a:ext cx="2963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SecureCRT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客户端工具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2547630"/>
              <a:ext cx="285750" cy="28575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331640" y="2651837"/>
            <a:ext cx="3593746" cy="338554"/>
            <a:chOff x="1698333" y="3198355"/>
            <a:chExt cx="3593746" cy="338554"/>
          </a:xfrm>
        </p:grpSpPr>
        <p:sp>
          <p:nvSpPr>
            <p:cNvPr id="37" name="文本框 3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常用操作命令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1331640" y="3254743"/>
            <a:ext cx="3593746" cy="338554"/>
            <a:chOff x="1698333" y="3198355"/>
            <a:chExt cx="3593746" cy="338554"/>
          </a:xfrm>
        </p:grpSpPr>
        <p:sp>
          <p:nvSpPr>
            <p:cNvPr id="40" name="文本框 39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学习资料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sp>
        <p:nvSpPr>
          <p:cNvPr id="18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732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搭建本地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ED6A95-1D9E-46B7-90E6-91E18D5804F8}"/>
              </a:ext>
            </a:extLst>
          </p:cNvPr>
          <p:cNvSpPr/>
          <p:nvPr/>
        </p:nvSpPr>
        <p:spPr>
          <a:xfrm>
            <a:off x="683568" y="91556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VMware 14.1.1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虚拟机下安装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6.7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）下载和安装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）下载和安装 </a:t>
            </a:r>
            <a:r>
              <a:rPr lang="en-US" altLang="zh-CN" sz="1600" dirty="0"/>
              <a:t>CentOS </a:t>
            </a:r>
            <a:r>
              <a:rPr lang="en-US" altLang="zh-CN" sz="1600" dirty="0" smtClean="0"/>
              <a:t>6.7 </a:t>
            </a:r>
            <a:r>
              <a:rPr lang="en-US" altLang="zh-CN" sz="1600" dirty="0"/>
              <a:t>64</a:t>
            </a:r>
            <a:r>
              <a:rPr lang="zh-CN" altLang="en-US" sz="1600" dirty="0" smtClean="0"/>
              <a:t>位，参考</a:t>
            </a:r>
            <a:r>
              <a:rPr lang="en-US" altLang="zh-CN" sz="1600" dirty="0" smtClean="0"/>
              <a:t>《</a:t>
            </a:r>
            <a:r>
              <a:rPr lang="zh-CN" altLang="en-US" sz="1600" dirty="0"/>
              <a:t>系统安装</a:t>
            </a:r>
            <a:r>
              <a:rPr lang="zh-CN" altLang="en-US" sz="1600" dirty="0" smtClean="0"/>
              <a:t>步骤</a:t>
            </a:r>
            <a:r>
              <a:rPr lang="en-US" altLang="zh-CN" sz="1600" dirty="0" smtClean="0"/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）修改网络配置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9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客户端工具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843558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）下载和安装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SecureCRT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远程登录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707654"/>
            <a:ext cx="4096290" cy="3005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22" y="1673924"/>
            <a:ext cx="327787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）文件基本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：更改文件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[-R]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属组名 文件名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：更改文件属主，也可以同时更改文件属组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[–R]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属主名 文件名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[-R]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属主名：属组名 文件名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：更改文件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[-R] xyz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文件或目录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363003_1227493859Fd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35846"/>
            <a:ext cx="3071639" cy="13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6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常用操作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）用户和用户组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、添加新的用户账号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、删除帐号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、修改帐号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、用户口令的管理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用户名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91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常用操作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文件与目录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ls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：切换目录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：显示目前的目录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：创建一个新的目录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：删除一个空的目录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：复制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文件或目录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除文件或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mv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：移动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文件与目录，或修改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77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常用操作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）磁盘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：列出文件系统的整体磁盘使用量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du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：检查磁盘空间使用量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fdisk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：用于磁盘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14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常用操作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vi/vim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：只看尾巴几行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：搜索过滤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322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1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AAA76-01B9-44DD-97CC-D4C982F40A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6D275-384A-4D27-B230-329F4B06D77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C1E2C0-F71F-40CC-912A-E10B0E29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9545</TotalTime>
  <Words>178</Words>
  <Application>Microsoft Office PowerPoint</Application>
  <PresentationFormat>全屏显示(16:9)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公司介绍产品宣传</dc:title>
  <dc:creator>www.1ppt.com</dc:creator>
  <cp:keywords>www.1ppt.com</cp:keywords>
  <cp:lastModifiedBy>吴少明</cp:lastModifiedBy>
  <cp:revision>615</cp:revision>
  <dcterms:created xsi:type="dcterms:W3CDTF">2015-10-16T03:54:15Z</dcterms:created>
  <dcterms:modified xsi:type="dcterms:W3CDTF">2018-05-08T01:29:42Z</dcterms:modified>
</cp:coreProperties>
</file>