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55" r:id="rId5"/>
    <p:sldId id="378" r:id="rId6"/>
    <p:sldId id="379" r:id="rId7"/>
    <p:sldId id="382" r:id="rId8"/>
    <p:sldId id="383" r:id="rId9"/>
    <p:sldId id="373" r:id="rId10"/>
    <p:sldId id="380" r:id="rId11"/>
    <p:sldId id="38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12C9E46-AC9A-47D8-B583-09693C2C0ACA}">
          <p14:sldIdLst>
            <p14:sldId id="355"/>
            <p14:sldId id="378"/>
          </p14:sldIdLst>
        </p14:section>
        <p14:section name="简介" id="{C01357B6-F1C8-40F9-9A2A-0C5585049E78}">
          <p14:sldIdLst>
            <p14:sldId id="379"/>
          </p14:sldIdLst>
        </p14:section>
        <p14:section name="安装和配置" id="{C8D7F494-CD5E-4A95-AA6C-EEB085EF2F9F}">
          <p14:sldIdLst>
            <p14:sldId id="382"/>
            <p14:sldId id="383"/>
          </p14:sldIdLst>
        </p14:section>
        <p14:section name="使用入门" id="{EA99415A-63AA-4F01-840A-80A84995AB69}">
          <p14:sldIdLst>
            <p14:sldId id="373"/>
          </p14:sldIdLst>
        </p14:section>
        <p14:section name="私有仓库" id="{08D68F28-BAC8-44A2-AA27-3704E11200F5}">
          <p14:sldIdLst>
            <p14:sldId id="380"/>
          </p14:sldIdLst>
        </p14:section>
        <p14:section name="应用" id="{4A7B5965-B79A-47F6-9ED9-E43D2F2FA47C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0899" autoAdjust="0"/>
  </p:normalViewPr>
  <p:slideViewPr>
    <p:cSldViewPr>
      <p:cViewPr varScale="1">
        <p:scale>
          <a:sx n="124" d="100"/>
          <a:sy n="124" d="100"/>
        </p:scale>
        <p:origin x="1380" y="-15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7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集成</a:t>
            </a:r>
            <a:r>
              <a:rPr lang="en-GB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M2E</a:t>
            </a:r>
          </a:p>
          <a:p>
            <a:pPr marL="0" algn="l" defTabSz="914400" rtl="0" eaLnBrk="1" latinLnBrk="0" hangingPunct="1"/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）编写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参考：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https://maven.apache.org/pom.html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</a:t>
            </a:r>
            <a:r>
              <a:rPr lang="zh-CN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</a:t>
            </a:r>
          </a:p>
          <a:p>
            <a:pPr marL="0" algn="l" defTabSz="914400" rtl="0" eaLnBrk="1" latinLnBrk="0" hangingPunct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：编译项目代码，编译的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：将项目代码打包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：清空项目编译结果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：将项目编译，打包并上传的本地仓库中 </a:t>
            </a:r>
            <a:endParaRPr lang="en-US" altLang="zh-C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）通过对使用入门的学习，掌握项目</a:t>
            </a:r>
            <a:r>
              <a:rPr lang="en-US" altLang="zh-CN" dirty="0"/>
              <a:t>pom.xml</a:t>
            </a:r>
            <a:r>
              <a:rPr lang="zh-CN" altLang="en-US" dirty="0"/>
              <a:t>的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）自学，使用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入门及应用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50000"/>
                  </a:schemeClr>
                </a:solidFill>
              </a:rPr>
              <a:t>华微软件</a:t>
            </a: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48930"/>
            <a:ext cx="3593746" cy="338554"/>
            <a:chOff x="1698333" y="2521228"/>
            <a:chExt cx="3377723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2963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的安装和配置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51837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使用入门</a:t>
              </a: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254743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 spc="9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Nexux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创建私有仓库</a:t>
              </a: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31938" y="3857649"/>
            <a:ext cx="3593746" cy="338554"/>
            <a:chOff x="1698333" y="3198355"/>
            <a:chExt cx="3593746" cy="338554"/>
          </a:xfrm>
        </p:grpSpPr>
        <p:sp>
          <p:nvSpPr>
            <p:cNvPr id="17" name="文本框 1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57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ED6A95-1D9E-46B7-90E6-91E18D5804F8}"/>
              </a:ext>
            </a:extLst>
          </p:cNvPr>
          <p:cNvSpPr/>
          <p:nvPr/>
        </p:nvSpPr>
        <p:spPr>
          <a:xfrm>
            <a:off x="683568" y="91556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是跨平台的项目管理工具。主要服务于基于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平台的项目构建，依赖管理和项目信息管理。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25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的安装和配置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AA6599E-FB84-4E76-A747-5B5ECFD81DC8}"/>
              </a:ext>
            </a:extLst>
          </p:cNvPr>
          <p:cNvSpPr/>
          <p:nvPr/>
        </p:nvSpPr>
        <p:spPr>
          <a:xfrm>
            <a:off x="395536" y="98757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）下载：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https://maven.apache.org/download.cgi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）解压：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apache-maven-3.5.3-bin.zip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）修改系统环境变量：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M2_HOME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）验证：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-v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）修改配置文件：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$M2_HOME/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/settings.xml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可参考：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https://www.cnblogs.com/yangang2013/p/5651906.html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92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2596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的安装和配置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15C84D2-6E5F-46C0-B4B5-308158D111FA}"/>
              </a:ext>
            </a:extLst>
          </p:cNvPr>
          <p:cNvSpPr/>
          <p:nvPr/>
        </p:nvSpPr>
        <p:spPr>
          <a:xfrm>
            <a:off x="3990236" y="1279088"/>
            <a:ext cx="4536504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&lt;servers&gt;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&lt;server&gt;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&lt;id&gt;releases&lt;/id&gt;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&lt;username&gt;admin&lt;/username&gt;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&lt;password&gt;admin123&lt;/password&gt;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&lt;/server&gt;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&lt;server&gt;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&lt;id&gt;snapshots&lt;/id&gt;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&lt;username&gt;admin&lt;/username&gt;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&lt;password&gt;admin123&lt;/password&gt;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&lt;/server&gt;</a:t>
            </a:r>
          </a:p>
          <a:p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&lt;/servers&gt;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7E9FAF1-7E31-47CD-B270-BA7F1172CFA0}"/>
              </a:ext>
            </a:extLst>
          </p:cNvPr>
          <p:cNvSpPr/>
          <p:nvPr/>
        </p:nvSpPr>
        <p:spPr>
          <a:xfrm>
            <a:off x="3995936" y="907604"/>
            <a:ext cx="45365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&lt;localRepository&gt;E:\maven\repository&lt;/localRepository&gt;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A5E101-B36F-4A49-BC5E-6EFC9EEB9221}"/>
              </a:ext>
            </a:extLst>
          </p:cNvPr>
          <p:cNvSpPr/>
          <p:nvPr/>
        </p:nvSpPr>
        <p:spPr>
          <a:xfrm>
            <a:off x="823322" y="1600222"/>
            <a:ext cx="23397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&lt;settings&gt;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&lt;localRepository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&lt;interactiveMode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&lt;usePluginRegistry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&lt;offline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&lt;pluginGroups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&lt;servers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&lt;mirrors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&lt;proxies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&lt;profiles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&lt;activeProfiles /&gt;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&lt;/settings&gt;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1376BC-45D6-411E-942A-393818DB8496}"/>
              </a:ext>
            </a:extLst>
          </p:cNvPr>
          <p:cNvSpPr/>
          <p:nvPr/>
        </p:nvSpPr>
        <p:spPr>
          <a:xfrm>
            <a:off x="3990236" y="3512621"/>
            <a:ext cx="4536504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&lt;mirrors&gt;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&lt;mirror&gt;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&lt;id&gt;huaweisoft&lt;/id&gt;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&lt;mirrorOf&gt;*&lt;/mirrorOf&gt;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&lt;name&gt;Local Maven Repository&lt;/name&gt;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&lt;url&gt;http://192.168.0.85:8081/content/groups/public/&lt;/url&gt;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&lt;/mirror&gt;</a:t>
            </a: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&lt;/mirrors&gt;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A6EF550-822C-4EAE-B327-C769747A513A}"/>
              </a:ext>
            </a:extLst>
          </p:cNvPr>
          <p:cNvSpPr/>
          <p:nvPr/>
        </p:nvSpPr>
        <p:spPr>
          <a:xfrm>
            <a:off x="823322" y="685620"/>
            <a:ext cx="2589170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修改配置文件settings.xml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48A587EB-1AD2-45D4-A5A4-9A379C3AF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11760" y="1038409"/>
            <a:ext cx="1584176" cy="76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34A432C-09D0-4787-92B0-7ABB506E223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835696" y="2340917"/>
            <a:ext cx="215454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71E672EC-8F3B-4D94-B351-5CB6D8C1BD3E}"/>
              </a:ext>
            </a:extLst>
          </p:cNvPr>
          <p:cNvCxnSpPr>
            <a:cxnSpLocks/>
          </p:cNvCxnSpPr>
          <p:nvPr/>
        </p:nvCxnSpPr>
        <p:spPr>
          <a:xfrm>
            <a:off x="1835696" y="3003798"/>
            <a:ext cx="215454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2083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使用入门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370D0-066E-466D-860E-B459BA6EB504}"/>
              </a:ext>
            </a:extLst>
          </p:cNvPr>
          <p:cNvSpPr/>
          <p:nvPr/>
        </p:nvSpPr>
        <p:spPr>
          <a:xfrm>
            <a:off x="611560" y="915566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）使用Maven搭建一个简单Java应用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搭建一个多模块项目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搭建一个简单Java应用，发布到私服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操作命令：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运行测试：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在本地仓库中安装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清除产生的项目：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clean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上传到私服：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mvn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deploy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私用仓库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4E3D635-9D95-45C2-8109-303565B3B44F}"/>
              </a:ext>
            </a:extLst>
          </p:cNvPr>
          <p:cNvSpPr/>
          <p:nvPr/>
        </p:nvSpPr>
        <p:spPr>
          <a:xfrm>
            <a:off x="467544" y="863590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https://www.sonatype.com/download-oss-sonatype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、安装与配置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https://blog.csdn.net/lewis_007/article/details/53582537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、安装后访问，本地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http://192.168.0.85:8081/#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45000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64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318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94EBD8F-13BF-452D-AA8F-DB05B0F4C1DF}"/>
              </a:ext>
            </a:extLst>
          </p:cNvPr>
          <p:cNvSpPr/>
          <p:nvPr/>
        </p:nvSpPr>
        <p:spPr>
          <a:xfrm>
            <a:off x="611560" y="1270945"/>
            <a:ext cx="7920880" cy="260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MavenProjectRoot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项目根目录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|----</a:t>
            </a:r>
            <a:r>
              <a:rPr lang="en-GB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|     |----main</a:t>
            </a:r>
            <a:b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|     |         |----java ——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存放项目的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     |         |----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resources ——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存放项目资源文件，如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spring, hibernate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     |----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b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|     |         |----java ——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存放所有测试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     |         |----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resources ——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存放项目资源文件，如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spring, hibernate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|----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——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项目输出位置</a:t>
            </a:r>
            <a:b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|----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pom.xml ----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用于标识该项目是一个</a:t>
            </a:r>
            <a:r>
              <a:rPr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D5FBF9F-1CF5-4FEC-98DA-53F0EA766DAB}"/>
              </a:ext>
            </a:extLst>
          </p:cNvPr>
          <p:cNvSpPr/>
          <p:nvPr/>
        </p:nvSpPr>
        <p:spPr>
          <a:xfrm>
            <a:off x="611560" y="724336"/>
            <a:ext cx="2284921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项目的目录约定</a:t>
            </a:r>
          </a:p>
        </p:txBody>
      </p:sp>
    </p:spTree>
    <p:extLst>
      <p:ext uri="{BB962C8B-B14F-4D97-AF65-F5344CB8AC3E}">
        <p14:creationId xmlns:p14="http://schemas.microsoft.com/office/powerpoint/2010/main" val="859472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A6D275-384A-4D27-B230-329F4B06D77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9005</TotalTime>
  <Words>490</Words>
  <Application>Microsoft Office PowerPoint</Application>
  <PresentationFormat>全屏显示(16:9)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452</cp:revision>
  <dcterms:created xsi:type="dcterms:W3CDTF">2015-10-16T03:54:15Z</dcterms:created>
  <dcterms:modified xsi:type="dcterms:W3CDTF">2018-04-12T01:06:44Z</dcterms:modified>
</cp:coreProperties>
</file>