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5"/>
  </p:notesMasterIdLst>
  <p:sldIdLst>
    <p:sldId id="256" r:id="rId5"/>
    <p:sldId id="257" r:id="rId6"/>
    <p:sldId id="272" r:id="rId7"/>
    <p:sldId id="273" r:id="rId8"/>
    <p:sldId id="27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08" autoAdjust="0"/>
  </p:normalViewPr>
  <p:slideViewPr>
    <p:cSldViewPr snapToGrid="0">
      <p:cViewPr varScale="1">
        <p:scale>
          <a:sx n="95" d="100"/>
          <a:sy n="95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06C4-B30A-4E86-B81E-E93DCE77D226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7FDFB-8AF9-4CD7-915E-A3779F663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0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许桐江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的规范：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http://docs.oracle.com/javaee/5/tutorial/doc/bnbpz.html</a:t>
            </a:r>
          </a:p>
          <a:p>
            <a:r>
              <a:rPr lang="en-US" altLang="zh-CN" dirty="0"/>
              <a:t>jsr220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7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http://www.cnblogs.com/holbrook/archive/2012/12/30/2839842.html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0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1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08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8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92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7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9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5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6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AB1C-F5E3-4CFF-9E7C-BE4A99FE508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50473B2-35E4-453F-9762-BFBEED35F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14330"/>
            <a:ext cx="6245455" cy="1736035"/>
          </a:xfrm>
        </p:spPr>
        <p:txBody>
          <a:bodyPr/>
          <a:lstStyle/>
          <a:p>
            <a:pPr algn="ctr"/>
            <a:r>
              <a:rPr lang="en-US" altLang="zh-CN" dirty="0" err="1" smtClean="0"/>
              <a:t>Metronic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3CF335F-695A-44FE-89A6-4498F2926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92487"/>
            <a:ext cx="7766936" cy="834887"/>
          </a:xfrm>
        </p:spPr>
        <p:txBody>
          <a:bodyPr/>
          <a:lstStyle/>
          <a:p>
            <a:r>
              <a:rPr lang="zh-CN" altLang="en-US" dirty="0"/>
              <a:t>华微软件</a:t>
            </a:r>
          </a:p>
        </p:txBody>
      </p:sp>
    </p:spTree>
    <p:extLst>
      <p:ext uri="{BB962C8B-B14F-4D97-AF65-F5344CB8AC3E}">
        <p14:creationId xmlns:p14="http://schemas.microsoft.com/office/powerpoint/2010/main" val="217186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font-awesome </a:t>
            </a:r>
            <a:r>
              <a:rPr lang="zh-CN" altLang="en-US" dirty="0"/>
              <a:t>图标字体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461855"/>
            <a:ext cx="8871018" cy="69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&lt;link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href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"../assets/global/plugins/font-awesome/css/font-awesome.min.css"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rel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"stylesheet"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 /&gt;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7199"/>
            <a:ext cx="6750706" cy="43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全局主题样式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565148"/>
            <a:ext cx="8781250" cy="9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&lt;link href=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"../assets/global/css/components.min.css"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rel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"stylesheet"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id=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"style_components"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/&gt;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&lt;link href=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"../assets/global/css/plugins.min.css"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rel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"stylesheet"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/&gt;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3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主题布局样式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437330"/>
            <a:ext cx="9159559" cy="112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link href=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"../assets/layouts/layout/css/layout.min.css"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rel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"stylesheet"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/&gt;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&lt;link href=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"../assets/layouts/layout/css/themes/darkblue.min.css"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rel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"stylesheet"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id=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"style_color"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/&gt;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&lt;link href=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"../assets/layouts/layout/css/custom.min.css"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rel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"stylesheet"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 /&gt;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4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 </a:t>
            </a:r>
            <a:r>
              <a:rPr lang="zh-CN" altLang="en-US" dirty="0"/>
              <a:t>的组成结构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784" y="1256237"/>
            <a:ext cx="8596668" cy="3880773"/>
          </a:xfrm>
        </p:spPr>
        <p:txBody>
          <a:bodyPr/>
          <a:lstStyle/>
          <a:p>
            <a:r>
              <a:rPr lang="en-US" altLang="zh-CN" dirty="0"/>
              <a:t>body </a:t>
            </a:r>
            <a:r>
              <a:rPr lang="zh-CN" altLang="en-US" dirty="0"/>
              <a:t>部分包含了 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/>
              <a:t>CONTAINER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，其中 </a:t>
            </a:r>
            <a:r>
              <a:rPr lang="en-US" altLang="zh-CN" dirty="0"/>
              <a:t>CONTAINER </a:t>
            </a:r>
            <a:r>
              <a:rPr lang="zh-CN" altLang="en-US" dirty="0"/>
              <a:t>部分又包含了 </a:t>
            </a:r>
            <a:r>
              <a:rPr lang="en-US" altLang="zh-CN" dirty="0"/>
              <a:t>SIDEBAR</a:t>
            </a:r>
            <a:r>
              <a:rPr lang="zh-CN" altLang="en-US" dirty="0"/>
              <a:t>、</a:t>
            </a:r>
            <a:r>
              <a:rPr lang="en-US" altLang="zh-CN" dirty="0"/>
              <a:t>CONTENT</a:t>
            </a:r>
            <a:r>
              <a:rPr lang="zh-CN" altLang="en-US" dirty="0"/>
              <a:t>、</a:t>
            </a:r>
            <a:r>
              <a:rPr lang="en-US" altLang="zh-CN" dirty="0"/>
              <a:t>QUICK SIDEBAR </a:t>
            </a:r>
            <a:r>
              <a:rPr lang="zh-CN" altLang="en-US" dirty="0"/>
              <a:t>几个部分。</a:t>
            </a:r>
            <a:r>
              <a:rPr lang="en-US" altLang="zh-CN" dirty="0"/>
              <a:t>body</a:t>
            </a:r>
            <a:r>
              <a:rPr lang="zh-CN" altLang="en-US" dirty="0"/>
              <a:t>部分源码折叠后截图如下：</a:t>
            </a:r>
          </a:p>
        </p:txBody>
      </p:sp>
      <p:pic>
        <p:nvPicPr>
          <p:cNvPr id="9218" name="Picture 2" descr="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01" y="1930400"/>
            <a:ext cx="5964627" cy="484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3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</a:t>
            </a:r>
            <a:r>
              <a:rPr lang="zh-CN" altLang="en-US" dirty="0"/>
              <a:t>页面顶部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42" name="Picture 2" descr="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40" y="2160588"/>
            <a:ext cx="705715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9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759" y="278004"/>
            <a:ext cx="8596668" cy="1320800"/>
          </a:xfrm>
        </p:spPr>
        <p:txBody>
          <a:bodyPr/>
          <a:lstStyle/>
          <a:p>
            <a:r>
              <a:rPr lang="en-US" altLang="zh-CN" dirty="0"/>
              <a:t>Sidebar </a:t>
            </a:r>
            <a:r>
              <a:rPr lang="zh-CN" altLang="en-US" dirty="0"/>
              <a:t>侧边栏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266" name="Picture 2" descr="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9" y="1088990"/>
            <a:ext cx="22383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51" y="1088990"/>
            <a:ext cx="70389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01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内容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6" y="1032279"/>
            <a:ext cx="7752381" cy="2000000"/>
          </a:xfrm>
          <a:prstGeom prst="rect">
            <a:avLst/>
          </a:prstGeom>
        </p:spPr>
      </p:pic>
      <p:pic>
        <p:nvPicPr>
          <p:cNvPr id="12290" name="Picture 2" descr="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032279"/>
            <a:ext cx="762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6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Sidebar </a:t>
            </a:r>
            <a:r>
              <a:rPr lang="zh-CN" altLang="en-US" dirty="0"/>
              <a:t>快捷栏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3314" name="Picture 2" descr="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5" y="1200323"/>
            <a:ext cx="2878946" cy="56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46" y="1220420"/>
            <a:ext cx="68389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2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Footer </a:t>
            </a:r>
            <a:r>
              <a:rPr lang="zh-CN" altLang="en-US" dirty="0"/>
              <a:t>页面底部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9331"/>
            <a:ext cx="8133333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6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页面结尾部分（</a:t>
            </a:r>
            <a:r>
              <a:rPr lang="en-US" altLang="zh-CN" dirty="0" err="1"/>
              <a:t>Javascripts</a:t>
            </a:r>
            <a:r>
              <a:rPr lang="en-US" altLang="zh-CN" dirty="0"/>
              <a:t> </a:t>
            </a:r>
            <a:r>
              <a:rPr lang="zh-CN" altLang="en-US" dirty="0"/>
              <a:t>脚本文件）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8" y="1481381"/>
            <a:ext cx="7761905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7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966B3A-9534-40AE-BE7F-29FB636A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02296"/>
            <a:ext cx="8596668" cy="290222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Metronic</a:t>
            </a:r>
            <a:r>
              <a:rPr lang="zh-CN" altLang="en-US" dirty="0" smtClean="0"/>
              <a:t>简介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6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Metronic</a:t>
            </a:r>
            <a:r>
              <a:rPr lang="en-US" altLang="zh-CN" dirty="0"/>
              <a:t> </a:t>
            </a:r>
            <a:r>
              <a:rPr lang="zh-CN" altLang="en-US" dirty="0"/>
              <a:t>所用到的插件和资源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请看：</a:t>
            </a:r>
            <a:r>
              <a:rPr lang="en-US" altLang="zh-CN" dirty="0" smtClean="0"/>
              <a:t>https</a:t>
            </a:r>
            <a:r>
              <a:rPr lang="en-US" altLang="zh-CN" dirty="0"/>
              <a:t>://segmentfault.com/a/1190000006709967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1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16F9E2-4C64-4947-88CD-C5F35901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altLang="zh-CN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Metronic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28E46EE-5D17-47F9-9867-DF7E31C1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519"/>
            <a:ext cx="8596668" cy="4360844"/>
          </a:xfrm>
        </p:spPr>
        <p:txBody>
          <a:bodyPr/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pc="90" dirty="0" err="1" smtClean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Metronic</a:t>
            </a:r>
            <a:r>
              <a:rPr lang="en-US" altLang="zh-CN" spc="90" dirty="0" smtClean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是一套精美的响应式后台管理模板，基于强大的 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 </a:t>
            </a:r>
            <a:r>
              <a:rPr lang="en-US" altLang="zh-CN" spc="90" dirty="0" smtClean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框架实现</a:t>
            </a:r>
            <a:r>
              <a:rPr lang="zh-CN" altLang="en-US" spc="90" dirty="0" smtClean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pc="90" dirty="0" smtClean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pc="90" dirty="0" err="1" smtClean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Metronic</a:t>
            </a:r>
            <a:r>
              <a:rPr lang="en-US" altLang="zh-CN" spc="90" dirty="0" smtClean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拥有简洁优雅的 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Metro UI 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风格界面，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种颜色可选，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 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个模板页面，包括图表、表格、地图、消息中心、监控面板等后台管理项目所需的各种组件</a:t>
            </a:r>
            <a:r>
              <a:rPr lang="zh-CN" altLang="en-US" spc="90" dirty="0" smtClean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pc="90" dirty="0" smtClean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pc="90" dirty="0" smtClean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教程地址：</a:t>
            </a:r>
            <a:endParaRPr lang="en-US" altLang="zh-CN" spc="90" dirty="0" smtClean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https://segmentfault.com/a/1190000006673582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6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B40C801B-4C1F-4D8E-A126-E29AB4E6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283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种基本风格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E818C92-24B0-4800-A780-E85FFD17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0277"/>
            <a:ext cx="8596668" cy="40110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http://keenthemes.com/preview/metronic/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1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ED9B69E-C565-4589-8F4F-E73640E3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47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手机等小尺寸屏显示效果</a:t>
            </a:r>
          </a:p>
        </p:txBody>
      </p:sp>
      <p:pic>
        <p:nvPicPr>
          <p:cNvPr id="1026" name="Picture 2" descr="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5" y="1300335"/>
            <a:ext cx="2341358" cy="535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0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模板结构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6769"/>
            <a:ext cx="8596668" cy="3880773"/>
          </a:xfrm>
        </p:spPr>
        <p:txBody>
          <a:bodyPr/>
          <a:lstStyle/>
          <a:p>
            <a:r>
              <a:rPr lang="zh-CN" altLang="en-US" dirty="0"/>
              <a:t>所有的模板文件都有着固定结构，包括：</a:t>
            </a:r>
            <a:r>
              <a:rPr lang="en-US" altLang="zh-CN" dirty="0"/>
              <a:t>header, mega menu, top menu, user bar, sidebar menu, quick sidebar, content </a:t>
            </a:r>
            <a:r>
              <a:rPr lang="zh-CN" altLang="en-US" dirty="0"/>
              <a:t>和 显示在底部的 </a:t>
            </a:r>
            <a:r>
              <a:rPr lang="en-US" altLang="zh-CN" dirty="0"/>
              <a:t>footer</a:t>
            </a:r>
            <a:r>
              <a:rPr lang="zh-CN" altLang="en-US" dirty="0"/>
              <a:t>。</a:t>
            </a:r>
          </a:p>
        </p:txBody>
      </p:sp>
      <p:pic>
        <p:nvPicPr>
          <p:cNvPr id="2052" name="Picture 4" descr="Metronic 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94644"/>
            <a:ext cx="76200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6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Beginning of Page </a:t>
            </a:r>
            <a:r>
              <a:rPr lang="zh-CN" altLang="en-US" dirty="0"/>
              <a:t>页面开始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页面开头都有着下面一段代码来检测 </a:t>
            </a:r>
            <a:r>
              <a:rPr lang="en-US" altLang="zh-CN" dirty="0" err="1"/>
              <a:t>ie</a:t>
            </a:r>
            <a:r>
              <a:rPr lang="en-US" altLang="zh-CN" dirty="0"/>
              <a:t> </a:t>
            </a:r>
            <a:r>
              <a:rPr lang="zh-CN" altLang="en-US" dirty="0"/>
              <a:t>浏览器的版本，并根据不同版本应用特定的类到</a:t>
            </a:r>
            <a:r>
              <a:rPr lang="zh-CN" altLang="en-US" dirty="0" smtClean="0"/>
              <a:t>显示</a:t>
            </a:r>
            <a:r>
              <a:rPr lang="zh-CN" altLang="en-US" dirty="0"/>
              <a:t>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7917"/>
            <a:ext cx="5266667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 </a:t>
            </a:r>
            <a:r>
              <a:rPr lang="en-US" altLang="zh-CN" dirty="0"/>
              <a:t>Head </a:t>
            </a:r>
            <a:r>
              <a:rPr lang="zh-CN" altLang="en-US" dirty="0"/>
              <a:t>部分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9133741" cy="54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谷歌字体的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链接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351322"/>
            <a:ext cx="10089300" cy="69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&lt;link href=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"http://fonts.googleapis.com/css?family=Open+Sans:400,300,600,700&amp;subset=all"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rel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"stylesheet"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"text/css"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 Code Pro"/>
              </a:rPr>
              <a:t> /&gt;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8855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0710C6-4651-494D-BC8E-10C0DA74C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B26C96-8618-4896-A508-3E4C34D04F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3CA0E4-1EA7-4532-BC65-9C6923DA3F42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476</Words>
  <Application>Microsoft Office PowerPoint</Application>
  <PresentationFormat>宽屏</PresentationFormat>
  <Paragraphs>45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 Unicode MS</vt:lpstr>
      <vt:lpstr>Source Code Pro</vt:lpstr>
      <vt:lpstr>等线</vt:lpstr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Metronic </vt:lpstr>
      <vt:lpstr>Metronic简介 </vt:lpstr>
      <vt:lpstr>Metronic</vt:lpstr>
      <vt:lpstr>7种基本风格Demo地址</vt:lpstr>
      <vt:lpstr>手机等小尺寸屏显示效果</vt:lpstr>
      <vt:lpstr>模板结构 </vt:lpstr>
      <vt:lpstr>Beginning of Page 页面开始 </vt:lpstr>
      <vt:lpstr>页面 Head 部分 </vt:lpstr>
      <vt:lpstr>谷歌字体的 css 链接 </vt:lpstr>
      <vt:lpstr>font-awesome 图标字体 </vt:lpstr>
      <vt:lpstr>全局主题样式 </vt:lpstr>
      <vt:lpstr>主题布局样式 </vt:lpstr>
      <vt:lpstr>body 的组成结构 </vt:lpstr>
      <vt:lpstr>Header 页面顶部 </vt:lpstr>
      <vt:lpstr>Sidebar 侧边栏 </vt:lpstr>
      <vt:lpstr>Content 内容 </vt:lpstr>
      <vt:lpstr>Quick Sidebar 快捷栏 </vt:lpstr>
      <vt:lpstr>Footer 页面底部 </vt:lpstr>
      <vt:lpstr>页面结尾部分（Javascripts 脚本文件） </vt:lpstr>
      <vt:lpstr>Metronic 所用到的插件和资源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许桐江</dc:creator>
  <cp:lastModifiedBy>朱成君</cp:lastModifiedBy>
  <cp:revision>136</cp:revision>
  <dcterms:created xsi:type="dcterms:W3CDTF">2018-04-23T15:53:37Z</dcterms:created>
  <dcterms:modified xsi:type="dcterms:W3CDTF">2018-05-04T02:53:47Z</dcterms:modified>
</cp:coreProperties>
</file>