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55" r:id="rId5"/>
    <p:sldId id="378" r:id="rId6"/>
    <p:sldId id="379" r:id="rId7"/>
    <p:sldId id="382" r:id="rId8"/>
    <p:sldId id="383" r:id="rId9"/>
    <p:sldId id="373" r:id="rId10"/>
    <p:sldId id="385" r:id="rId11"/>
    <p:sldId id="38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899" autoAdjust="0"/>
  </p:normalViewPr>
  <p:slideViewPr>
    <p:cSldViewPr>
      <p:cViewPr varScale="1">
        <p:scale>
          <a:sx n="124" d="100"/>
          <a:sy n="124" d="100"/>
        </p:scale>
        <p:origin x="1380" y="-3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百度百科</a:t>
            </a:r>
            <a:endParaRPr lang="en-US" altLang="zh-CN" dirty="0"/>
          </a:p>
          <a:p>
            <a:r>
              <a:rPr lang="en-US" altLang="zh-CN" dirty="0"/>
              <a:t>https://baike.baidu.com/item/mySQL/471251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官网</a:t>
            </a:r>
            <a:endParaRPr lang="en-US" altLang="zh-CN" dirty="0"/>
          </a:p>
          <a:p>
            <a:r>
              <a:rPr lang="en-US" altLang="zh-CN" dirty="0"/>
              <a:t>https://dev.mysql.com/doc/relnotes/mysql/5.6/en/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7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下载</a:t>
            </a:r>
            <a:endParaRPr lang="en-US" altLang="zh-CN" dirty="0"/>
          </a:p>
          <a:p>
            <a:r>
              <a:rPr lang="en-US" altLang="zh-CN" dirty="0"/>
              <a:t>https://dev.mysql.com/downloads/mysql/5.6.html#downloads</a:t>
            </a:r>
          </a:p>
          <a:p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图形化工具</a:t>
            </a:r>
            <a:endParaRPr lang="en-US" altLang="zh-CN" dirty="0"/>
          </a:p>
          <a:p>
            <a:r>
              <a:rPr lang="en-US" altLang="zh-CN" dirty="0"/>
              <a:t>https://blog.csdn.net/slowlifes/article/details/53692238</a:t>
            </a:r>
          </a:p>
          <a:p>
            <a:r>
              <a:rPr lang="en-US" altLang="zh-CN" dirty="0" err="1"/>
              <a:t>navicat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）基础教程</a:t>
            </a:r>
            <a:endParaRPr lang="en-US" altLang="zh-CN" dirty="0"/>
          </a:p>
          <a:p>
            <a:r>
              <a:rPr lang="en-US" altLang="zh-CN" dirty="0"/>
              <a:t>https://www.w3cschool.cn/mysql/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www.runoob.com/mysql/mysql-tutorial.html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）数据类型</a:t>
            </a:r>
            <a:endParaRPr lang="en-US" altLang="zh-CN" dirty="0" smtClean="0"/>
          </a:p>
          <a:p>
            <a:r>
              <a:rPr lang="en-US" altLang="zh-CN" dirty="0" smtClean="0"/>
              <a:t>https://www.w3cschool.cn/mysql/mysql-data-types.html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3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50000"/>
                  </a:schemeClr>
                </a:solidFill>
              </a:rPr>
              <a:t>华微软件</a:t>
            </a: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48930"/>
            <a:ext cx="3593746" cy="338554"/>
            <a:chOff x="1698333" y="2521228"/>
            <a:chExt cx="3377723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2963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下载和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51837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数据类型介绍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254743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31938" y="3857649"/>
            <a:ext cx="3593746" cy="338554"/>
            <a:chOff x="1698333" y="3198355"/>
            <a:chExt cx="3593746" cy="338554"/>
          </a:xfrm>
        </p:grpSpPr>
        <p:sp>
          <p:nvSpPr>
            <p:cNvPr id="17" name="文本框 1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JDBC + MySQL</a:t>
              </a:r>
              <a:r>
                <a:rPr lang="zh-CN" altLang="en-US" sz="1600" spc="9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ED6A95-1D9E-46B7-90E6-91E18D5804F8}"/>
              </a:ext>
            </a:extLst>
          </p:cNvPr>
          <p:cNvSpPr/>
          <p:nvPr/>
        </p:nvSpPr>
        <p:spPr>
          <a:xfrm>
            <a:off x="683568" y="915566"/>
            <a:ext cx="7992888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是一个关系型数据库管理系统，由瑞典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AB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公司开发，目前属于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旗下产品。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是最流行的关系型数据库管理系统之一，在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应用方面，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 (Relational Database Management System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，关系数据库管理系统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是一种关系数据库管理系统，关系数据库将数据保存在不同的表中，而不是将所有数据放在一个大仓库内，这样就增加了速度并提高了灵活性。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语言是用于访问数据库的最常用标准化语言。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软件采用了双授权政策，分为社区版和商业版，由于其体积小、速度快、总体拥有成本低，尤其是开放源码这一特点，一般中小型网站的开发都选择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作为网站数据库。</a:t>
            </a:r>
          </a:p>
        </p:txBody>
      </p:sp>
    </p:spTree>
    <p:extLst>
      <p:ext uri="{BB962C8B-B14F-4D97-AF65-F5344CB8AC3E}">
        <p14:creationId xmlns:p14="http://schemas.microsoft.com/office/powerpoint/2010/main" val="1033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下载和安装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AA6599E-FB84-4E76-A747-5B5ECFD81DC8}"/>
              </a:ext>
            </a:extLst>
          </p:cNvPr>
          <p:cNvSpPr/>
          <p:nvPr/>
        </p:nvSpPr>
        <p:spPr>
          <a:xfrm>
            <a:off x="395536" y="98757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https://dev.mysql.com/downloads/mysql/5.6.html#downloads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）安装：选择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only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验证：从开始菜单找到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Server 5.6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命令行客户端验证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）安装图形化工具：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可参考：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GB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blog.csdn.net/hetongun/article/details/77367638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https://www.cnblogs.com/da19951208/p/6403607.html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92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843558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、FLOAT、DOUBLE、DECIMAL的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存入时DECIMAL四舍五入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CHAR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与VARCHAR的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变长字符串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DATETIME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与TIMESTAMP的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1000-01-01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00:00:00/9999-12-31 23:59:59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1970-01-01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00:00:00/2037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、删除数据库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create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drop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创建表、删除表、修改表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删除，添加或修改表字段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create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column_type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drop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alter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drop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alter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alter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modify c char(10);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alter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change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）插入数据、查询数据、更新查询、删除数据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insert into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(field1, field2, ...,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values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(value1, value2, ...,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select field1, field2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[where clause] [offset m ] [limit n] 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update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 field1=new-value1, field2=new-value2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[where clause] 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delete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[where clause] 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9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D5FBF9F-1CF5-4FEC-98DA-53F0EA766DAB}"/>
              </a:ext>
            </a:extLst>
          </p:cNvPr>
          <p:cNvSpPr/>
          <p:nvPr/>
        </p:nvSpPr>
        <p:spPr>
          <a:xfrm>
            <a:off x="611560" y="724336"/>
            <a:ext cx="4895251" cy="787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test2018/0_public/java/4_spring_restful/demo2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72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A6D275-384A-4D27-B230-329F4B06D77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9380</TotalTime>
  <Words>332</Words>
  <Application>Microsoft Office PowerPoint</Application>
  <PresentationFormat>全屏显示(16:9)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535</cp:revision>
  <dcterms:created xsi:type="dcterms:W3CDTF">2015-10-16T03:54:15Z</dcterms:created>
  <dcterms:modified xsi:type="dcterms:W3CDTF">2018-04-23T06:12:35Z</dcterms:modified>
</cp:coreProperties>
</file>