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6" r:id="rId3"/>
    <p:sldId id="297" r:id="rId4"/>
    <p:sldId id="356" r:id="rId5"/>
    <p:sldId id="299" r:id="rId6"/>
    <p:sldId id="357" r:id="rId7"/>
    <p:sldId id="360" r:id="rId8"/>
    <p:sldId id="354" r:id="rId9"/>
    <p:sldId id="358" r:id="rId10"/>
    <p:sldId id="359" r:id="rId11"/>
    <p:sldId id="353" r:id="rId12"/>
    <p:sldId id="318" r:id="rId13"/>
    <p:sldId id="355" r:id="rId14"/>
    <p:sldId id="361" r:id="rId15"/>
    <p:sldId id="370" r:id="rId16"/>
    <p:sldId id="362" r:id="rId17"/>
    <p:sldId id="363" r:id="rId18"/>
    <p:sldId id="364" r:id="rId19"/>
    <p:sldId id="365" r:id="rId20"/>
    <p:sldId id="366" r:id="rId21"/>
    <p:sldId id="367" r:id="rId22"/>
    <p:sldId id="368" r:id="rId23"/>
    <p:sldId id="36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114" d="100"/>
          <a:sy n="114" d="100"/>
        </p:scale>
        <p:origin x="67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a:t>
            </a:r>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err="1"/>
              <a:t>Vue</a:t>
            </a:r>
            <a:r>
              <a:rPr lang="zh-CN" altLang="en-US" dirty="0"/>
              <a:t>的实例，在实例中，可以包含挂载元素（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a:t>
            </a:r>
            <a:r>
              <a:rPr lang="en-US" altLang="zh-CN" dirty="0"/>
              <a:t>#demo’</a:t>
            </a:r>
            <a:r>
              <a:rPr lang="zh-CN" altLang="en-US" dirty="0"/>
              <a:t>表示操作</a:t>
            </a:r>
            <a:r>
              <a:rPr lang="en-US" altLang="zh-CN" dirty="0"/>
              <a:t>id</a:t>
            </a:r>
            <a:r>
              <a:rPr lang="zh-CN" altLang="en-US" dirty="0"/>
              <a:t>为</a:t>
            </a:r>
            <a:r>
              <a:rPr lang="en-US" altLang="zh-CN" dirty="0"/>
              <a:t>demo</a:t>
            </a:r>
            <a:r>
              <a:rPr lang="zh-CN" altLang="en-US" dirty="0"/>
              <a:t>的元素下区域。</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fontScale="70000" lnSpcReduction="20000"/>
          </a:bodyPr>
          <a:lstStyle/>
          <a:p>
            <a:r>
              <a:rPr lang="zh-CN" altLang="en-US" b="1" dirty="0"/>
              <a:t>插值：</a:t>
            </a:r>
            <a:r>
              <a:rPr lang="zh-CN" altLang="en-US" dirty="0"/>
              <a:t>数据绑定最常见的形式就是使用 “</a:t>
            </a:r>
            <a:r>
              <a:rPr lang="en-US" altLang="zh-CN" dirty="0"/>
              <a:t>Mustache” </a:t>
            </a:r>
            <a:r>
              <a:rPr lang="zh-CN" altLang="en-US" dirty="0"/>
              <a:t>语法（双大括号）的文本插值，</a:t>
            </a:r>
            <a:r>
              <a:rPr lang="en-US" altLang="zh-CN" dirty="0"/>
              <a:t>Mustache </a:t>
            </a:r>
            <a:r>
              <a:rPr lang="zh-CN" altLang="en-US" dirty="0"/>
              <a:t>标签将会被替代为对应数据对象上 </a:t>
            </a:r>
            <a:r>
              <a:rPr lang="en-US" altLang="zh-CN" dirty="0" err="1"/>
              <a:t>msg</a:t>
            </a:r>
            <a:r>
              <a:rPr lang="en-US" altLang="zh-CN" dirty="0"/>
              <a:t> </a:t>
            </a:r>
            <a:r>
              <a:rPr lang="zh-CN" altLang="en-US" dirty="0"/>
              <a:t>属性的值。无论何时，绑定的数据对象上 </a:t>
            </a:r>
            <a:r>
              <a:rPr lang="en-US" altLang="zh-CN" dirty="0" err="1"/>
              <a:t>msg</a:t>
            </a:r>
            <a:r>
              <a:rPr lang="en-US" altLang="zh-CN" dirty="0"/>
              <a:t> </a:t>
            </a:r>
            <a:r>
              <a:rPr lang="zh-CN" altLang="en-US" dirty="0"/>
              <a:t>属性发生了改变，插值处的内容都会更新。</a:t>
            </a:r>
          </a:p>
          <a:p>
            <a:pPr marL="0" indent="0">
              <a:buNone/>
            </a:pPr>
            <a:r>
              <a:rPr lang="en-US" altLang="zh-CN" b="1" dirty="0"/>
              <a:t>	&lt;span&gt;Message: {{ </a:t>
            </a:r>
            <a:r>
              <a:rPr lang="en-US" altLang="zh-CN" b="1" dirty="0" err="1"/>
              <a:t>msg</a:t>
            </a:r>
            <a:r>
              <a:rPr lang="en-US" altLang="zh-CN" b="1" dirty="0"/>
              <a:t> }}&lt;/span&gt;</a:t>
            </a:r>
          </a:p>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lnSpcReduction="1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r>
              <a:rPr lang="en-US" altLang="zh-CN" sz="3600" dirty="0" err="1">
                <a:sym typeface="+mn-ea"/>
              </a:rPr>
              <a:t>是一套构建用户界面的渐进式javascript框架</a:t>
            </a:r>
            <a:r>
              <a:rPr lang="en-US" altLang="zh-CN" sz="3600" dirty="0">
                <a:sym typeface="+mn-ea"/>
              </a:rPr>
              <a:t>。</a:t>
            </a:r>
          </a:p>
          <a:p>
            <a:pPr marL="285750" lvl="0" indent="-285750">
              <a:lnSpc>
                <a:spcPct val="100000"/>
              </a:lnSpc>
              <a:spcBef>
                <a:spcPct val="0"/>
              </a:spcBef>
              <a:buFont typeface="Wingdings" panose="05000000000000000000" pitchFamily="2" charset="2"/>
              <a:buChar char="Ø"/>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smtClean="0">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dirty="0" smtClean="0"/>
              <a:t>Vue.js </a:t>
            </a:r>
            <a:r>
              <a:rPr lang="zh-CN" altLang="en-US" dirty="0"/>
              <a:t>不支持 </a:t>
            </a:r>
            <a:r>
              <a:rPr lang="en-US" altLang="zh-CN" dirty="0"/>
              <a:t>IE8 </a:t>
            </a:r>
            <a:r>
              <a:rPr lang="zh-CN" altLang="en-US" dirty="0"/>
              <a:t>及其以下版本，因为 </a:t>
            </a:r>
            <a:r>
              <a:rPr lang="en-US" altLang="zh-CN" dirty="0"/>
              <a:t>Vue.js </a:t>
            </a:r>
            <a:r>
              <a:rPr lang="zh-CN" altLang="en-US" dirty="0"/>
              <a:t>使用了 </a:t>
            </a:r>
            <a:r>
              <a:rPr lang="en-US" altLang="zh-CN" dirty="0"/>
              <a:t>IE8 </a:t>
            </a:r>
            <a:r>
              <a:rPr lang="zh-CN" altLang="en-US" dirty="0"/>
              <a:t>不能模拟的 </a:t>
            </a:r>
            <a:r>
              <a:rPr lang="en-US" altLang="zh-CN" dirty="0"/>
              <a:t>ECMAScript 5 </a:t>
            </a:r>
            <a:r>
              <a:rPr lang="zh-CN" altLang="en-US" dirty="0"/>
              <a:t>特性。</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08150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smtClean="0"/>
              <a:t>排名</a:t>
            </a:r>
            <a:endParaRPr lang="en-US" altLang="zh-CN" dirty="0" smtClean="0"/>
          </a:p>
          <a:p>
            <a:r>
              <a:rPr lang="zh-CN" altLang="en-US" dirty="0"/>
              <a:t>第三方跑分（</a:t>
            </a:r>
            <a:r>
              <a:rPr lang="zh-CN" altLang="en-US" dirty="0" smtClean="0"/>
              <a:t>仅供参考）</a:t>
            </a:r>
            <a:endParaRPr lang="en-US" altLang="zh-CN" dirty="0" smtClean="0"/>
          </a:p>
          <a:p>
            <a:pPr marL="0" indent="0">
              <a:buNone/>
            </a:pPr>
            <a:r>
              <a:rPr lang="zh-CN" altLang="en-US" dirty="0"/>
              <a:t>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smtClean="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F54AFB-6640-4A28-8C3D-139C0D6A7085}"/>
</file>

<file path=customXml/itemProps2.xml><?xml version="1.0" encoding="utf-8"?>
<ds:datastoreItem xmlns:ds="http://schemas.openxmlformats.org/officeDocument/2006/customXml" ds:itemID="{A9696A3B-2407-4A52-83A9-6CFD2C9F4100}"/>
</file>

<file path=customXml/itemProps3.xml><?xml version="1.0" encoding="utf-8"?>
<ds:datastoreItem xmlns:ds="http://schemas.openxmlformats.org/officeDocument/2006/customXml" ds:itemID="{91A12E1B-F61B-454B-9E41-69174155E8B2}"/>
</file>

<file path=docProps/app.xml><?xml version="1.0" encoding="utf-8"?>
<Properties xmlns="http://schemas.openxmlformats.org/officeDocument/2006/extended-properties" xmlns:vt="http://schemas.openxmlformats.org/officeDocument/2006/docPropsVTypes">
  <TotalTime>362</TotalTime>
  <Words>1248</Words>
  <Application>Microsoft Office PowerPoint</Application>
  <PresentationFormat>宽屏</PresentationFormat>
  <Paragraphs>141</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Vue兼容性</vt:lpstr>
      <vt:lpstr>PowerPoint 演示文稿</vt:lpstr>
      <vt:lpstr>为什么要用框架</vt:lpstr>
      <vt:lpstr>Why Vue?</vt:lpstr>
      <vt:lpstr>React</vt:lpstr>
      <vt:lpstr>Angularjs(Angular1)</vt:lpstr>
      <vt:lpstr>Angular(Angular2~)</vt:lpstr>
      <vt:lpstr>PowerPoint 演示文稿</vt:lpstr>
      <vt:lpstr>环境搭建</vt:lpstr>
      <vt:lpstr>Hello World</vt:lpstr>
      <vt:lpstr>Vue实例</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248</cp:revision>
  <dcterms:created xsi:type="dcterms:W3CDTF">2016-03-31T10:33:00Z</dcterms:created>
  <dcterms:modified xsi:type="dcterms:W3CDTF">2018-04-04T09:11:43Z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