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333" r:id="rId4"/>
    <p:sldId id="317" r:id="rId5"/>
    <p:sldId id="318" r:id="rId6"/>
    <p:sldId id="299" r:id="rId7"/>
    <p:sldId id="319" r:id="rId8"/>
    <p:sldId id="334" r:id="rId9"/>
    <p:sldId id="335" r:id="rId10"/>
    <p:sldId id="336" r:id="rId11"/>
    <p:sldId id="331" r:id="rId12"/>
    <p:sldId id="304" r:id="rId13"/>
    <p:sldId id="338" r:id="rId14"/>
    <p:sldId id="337" r:id="rId15"/>
    <p:sldId id="327" r:id="rId16"/>
    <p:sldId id="297" r:id="rId17"/>
    <p:sldId id="32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</a:t>
            </a:r>
            <a:r>
              <a:rPr lang="en-US" altLang="zh-CN" sz="4700" dirty="0"/>
              <a:t>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应用程序的静态模块打包器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</a:t>
            </a:r>
            <a:r>
              <a:rPr lang="en-US" altLang="zh-CN" sz="3600" dirty="0" smtClean="0">
                <a:hlinkClick r:id="rId2"/>
              </a:rPr>
              <a:t>/</a:t>
            </a:r>
            <a:r>
              <a:rPr lang="en-US" altLang="zh-CN" sz="1600" dirty="0" smtClean="0"/>
              <a:t> 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3600" dirty="0" err="1" smtClean="0"/>
              <a:t>vue</a:t>
            </a:r>
            <a:r>
              <a:rPr lang="zh-CN" altLang="en-US" sz="3600" dirty="0" smtClean="0"/>
              <a:t>资源合集</a:t>
            </a:r>
            <a:endParaRPr lang="en-US" altLang="zh-CN" sz="36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 smtClean="0">
                <a:hlinkClick r:id="rId3"/>
              </a:rPr>
              <a:t>https</a:t>
            </a:r>
            <a:r>
              <a:rPr lang="en-US" altLang="zh-CN" sz="3600" dirty="0">
                <a:hlinkClick r:id="rId3"/>
              </a:rPr>
              <a:t>://github.com/vuejs/awesome-vue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自己动手实践，才能发现更多的问题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待办任务状态包含进行中、已完成，进行中任务可以转换成已完成，已完成可以转换为进行中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显示待办任务条数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>
                <a:sym typeface="+mn-ea"/>
              </a:rPr>
              <a:t>webpack(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609807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FB86320-B9BD-4410-A007-63786B773F71}"/>
              </a:ext>
            </a:extLst>
          </p:cNvPr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12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关键点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Model-View-ViewModel</a:t>
            </a:r>
          </a:p>
          <a:p>
            <a:r>
              <a:rPr lang="zh-CN" altLang="en-US" sz="3600" dirty="0"/>
              <a:t>用户和View交互。</a:t>
            </a:r>
          </a:p>
          <a:p>
            <a:r>
              <a:rPr lang="zh-CN" altLang="en-US" sz="3600" dirty="0"/>
              <a:t>View和ViewModel是多对一关系。意味着一个ViewModel可以映射多个View。</a:t>
            </a:r>
          </a:p>
          <a:p>
            <a:r>
              <a:rPr lang="zh-CN" altLang="en-US" sz="3600" dirty="0"/>
              <a:t>View持有ViewModel的引用，但是ViewModel没有任何View的信息。</a:t>
            </a:r>
          </a:p>
          <a:p>
            <a:r>
              <a:rPr lang="zh-CN" altLang="en-US" sz="3600" dirty="0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低耦合：分离视图（View）和模型（Model）</a:t>
            </a:r>
          </a:p>
          <a:p>
            <a:r>
              <a:rPr lang="zh-CN" altLang="en-US" sz="3600" dirty="0"/>
              <a:t>可重用性：我们把视图逻辑放在一个ViewModel里面，让很多view重用这段视图逻辑</a:t>
            </a:r>
          </a:p>
          <a:p>
            <a:r>
              <a:rPr lang="zh-CN" altLang="en-US" sz="3600" dirty="0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BA528A-B9AB-4433-B81B-E6B124DD04ED}"/>
</file>

<file path=customXml/itemProps2.xml><?xml version="1.0" encoding="utf-8"?>
<ds:datastoreItem xmlns:ds="http://schemas.openxmlformats.org/officeDocument/2006/customXml" ds:itemID="{B319D731-62FD-47F0-8712-9933EBE9945D}"/>
</file>

<file path=customXml/itemProps3.xml><?xml version="1.0" encoding="utf-8"?>
<ds:datastoreItem xmlns:ds="http://schemas.openxmlformats.org/officeDocument/2006/customXml" ds:itemID="{D7C9BDF9-B777-4193-99F3-E8DE9C1514B9}"/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564</Words>
  <Application>Microsoft Office PowerPoint</Application>
  <PresentationFormat>宽屏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MVVM</vt:lpstr>
      <vt:lpstr>MVVM关键点</vt:lpstr>
      <vt:lpstr>MVVM优点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268</cp:revision>
  <dcterms:created xsi:type="dcterms:W3CDTF">2016-03-31T10:33:00Z</dcterms:created>
  <dcterms:modified xsi:type="dcterms:W3CDTF">2018-04-19T01:08:16Z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