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34fb015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34fb015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399aa9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399aa9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399aa9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a399aa9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34fb01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a34fb01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34fb01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34fb01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34fb01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34fb01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34fb01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34fb01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34fb01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34fb01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34fb01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34fb01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34fb01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34fb01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34fb01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34fb01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컴퓨터공학 설계및 실험 </a:t>
            </a:r>
            <a:r>
              <a:rPr lang="ko" sz="42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endParaRPr sz="42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프로젝트</a:t>
            </a:r>
            <a:endParaRPr sz="42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909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20171645 박찬우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함수 설명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ofApp::setup()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프로그램이 실행되면 곧바로 실행되는 함수로, 주사율 설정이나 타이틀 글자 띄우기, 화면 크기 및 위치 조절, 폰트 불러오기, flag변수 초기화 등 프로그램이 시작되면 진행되야 하는 일들을 수행하는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ofApp::draw()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프로그램이 실행되면 지속적으로 반복 실행되는 함수로, 화면에 출력하는 기능들을 수행하는 함수이다. 각종 flag에 따라 알맞게 미로 및 경로를 그려준다.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ofApp::keyPressed(int key)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프로그램 실행중 키를 입력받으면 그에 맞춰 기능을 수행하는 함수로, 키 입력에 따라 flag의 변경 및 알맞은 기능을 수행한다.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ofApp::keyReleased(int key)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프로그램 실행중 키를 입력받은 후 뗄 때에 맞춰 기능을 수행하는 함수로, keyPressed()와 거의 동일하다. 본 프로젝트의 경우 방향키에 따른 기능은 keyReleased()로, 나머지는keyPressed()로 나눠 구현했다.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 readFile()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미로가 그려진 .maz파일을 입력받으면 이를 읽고 Maze 변수에 알맞게 미로의 데이터를 처리해 저장하는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 readHW()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미로의 높이, 폭이 주어진 .txt.파일을 입력받으면 이를 읽고 Hunt-And-Kill 알고리즘에 따라 무작위 미로를 생성하고 이를 Maze 변수에 저장하는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freeMemory()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동적할당한 메모리인 Maze 변수를 메모리 해제해주는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 DFS()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DFS 탐색을 통해 시점에서 종점까지의 방문경로를 탐색해 저장한다.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 BFS()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BFS 탐색을 통해 시점에서 종점까지의 방문경로를 탐색해 저장한다.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 RFS()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금붕어 탐색을 통해 시점에서 종점까지의 방문경로를 탐색해 저장한다.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finddfs()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DFS() 함수의 하위 함수로, 실질적인 탐색 과정을 담당한다.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findbfs()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BFS() 함수의 하위 함수로, 실질적인 탐색 과정을 담당한다.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findfs()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RFS() 함수의 하위 함수로, 실질적인 탐색 과정을 담당한다.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함수 설명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drawmaze()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미로를 그려주는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pathdraw()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DFS, BFS탐색을 시행한 후 방문한 경로 및 시점과 종점을 잇는 최단경로를 그려주는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rfsdraw() :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금붕어 탐색 시 방문한 방들의 경로를 그려줌. 탐색 횟수가 적은 경로일수록 탁한 적색, 많을수록 선명한 빨간색으로 그려주는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initialize_maze() :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미로의 탐색 전, 미로를 초기화해주는 함수이다. 기본적으로 미로의 부모 방, 방문횟수를 초기화해주지만 readHW()함수에서 미로를 생성한 후 호출할때는, 미로의 상태를 모두 벽으로 초기화해주는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MakeMaze()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readHW()함수를 통해 입력받은 높이, 폭을 바탕으로 미로를 Hunt-And-Kill 알고리즘에 따라 무작위로 생성하는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calcdir(int* dir)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현재 위치에서 인접한 미로의 방들 중 벽인 곳의 갯수 및 방향을 탐색하는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calcdirr(int* dir)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현재 위치에서 인접한 미로의 방들 중 비어있는 곳의 갯수 및 방향을 탐색하는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calcpath(int* dir)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현재 위치에서 인접한 미로의 통로 중 방문 가능한 곳의 갯수 및 방향을 탐색하는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excludepath(int count, int* dir, position* temp)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calcpath()를 통해 구한 방문 가능한 곳의 갯수 및 방향 중 최근 3번 이내에 방문했다면 그곳을 제외하는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rand(int a, int b)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a~b사이의 무작위 난수를 발생시켜 연산후 반환하는 함수이다.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visitrfs(position* t, int k)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0~3 사이의 난수 k를 통해 무작위로 방문할 위치를 결정하고 위치를 변경하는 함수이다.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 프로그램 시현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프로젝트 목표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4429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기존의 Maze 프로젝트를 확장해 다음과 같은 추가적인 기능을 구현한다.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2014050"/>
            <a:ext cx="8086200" cy="2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 sz="1200"/>
              <a:t>미로의 높이와 폭을 입력받으면 그것을 바탕으로 미로를 무작위로 생성해 저장하는 기능 </a:t>
            </a:r>
            <a:endParaRPr sz="1200" u="sng"/>
          </a:p>
          <a:p>
            <a:pPr indent="-317500" lvl="0" marL="45720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 sz="1200"/>
              <a:t>미로의 시점과 종점을 사용자가 원하는대로 변경할 수 있는 기능</a:t>
            </a:r>
            <a:endParaRPr sz="1200"/>
          </a:p>
          <a:p>
            <a:pPr indent="-304800" lvl="0" marL="45720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새로운 탐색 기능(금붕어 탐색)</a:t>
            </a:r>
            <a:endParaRPr sz="1200"/>
          </a:p>
          <a:p>
            <a:pPr indent="-304800" lvl="0" marL="45720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금붕어 탐색 결과를 방문횟수에 따라 다르게 그려주는 기능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프로그램의 동작 흐름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25" y="1611600"/>
            <a:ext cx="8442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 입력에 따라 기능을 수행한다.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08475" y="1974200"/>
            <a:ext cx="3169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‘l’ 키 : 미로 파일을 입력받아 저장한다.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08475" y="2314700"/>
            <a:ext cx="5400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‘g’키 : 가로,세로를 입력받아 미로를 생성하고 저장한다.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08475" y="2655200"/>
            <a:ext cx="5400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‘s’키 : 시점을 방향키로 이동시킨다.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08500" y="3274875"/>
            <a:ext cx="3169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‘d’ 키 : dfs탐색을 수행한다.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08500" y="3615375"/>
            <a:ext cx="5400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‘b’키 : bfs탐색을 수행한다.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08500" y="3955875"/>
            <a:ext cx="5400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‘r’키 : 금붕어 탐색을 수행한다.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08500" y="2960563"/>
            <a:ext cx="58242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‘e’키 : 종점을 방향키로 이동시킨다.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창의적 구현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505700"/>
            <a:ext cx="8442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미로를 생성할 때 기존에 사용한 알고리즘과 다른 새로운 알고리즘을 사용함.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Hunt - And - Kill Algorithm</a:t>
            </a:r>
            <a:endParaRPr/>
          </a:p>
          <a:p>
            <a:pPr indent="0" lvl="0" marL="0" rtl="0" algn="just">
              <a:lnSpc>
                <a:spcPct val="1454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088" y="1590500"/>
            <a:ext cx="20669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40000" y="2913125"/>
            <a:ext cx="58641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1. 무작위로 미로 한 칸을 선택한다. 이때 미로의 모든 방은 막혀있다.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2. 선택한 칸에서부터 막혀있는 무작위 방향의 방으로 이동하며 길을 만든다. 이때 움직일 수 있다면 반드시 움직인다.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3. 더이상 움직일수 없으면, 미로와 맞닿은 방 중 막혀있는 방을 선택한다.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4. 이 방에서부터 2. 과정을 반복한다.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5. 더이상 움직일수 없고, 막혀있는 방이 없다면 종료한다.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창의적 구현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505700"/>
            <a:ext cx="8442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금붕어 탐색</a:t>
            </a:r>
            <a:endParaRPr/>
          </a:p>
          <a:p>
            <a:pPr indent="0" lvl="0" marL="0" rtl="0" algn="just">
              <a:lnSpc>
                <a:spcPct val="1454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금붕어는 기억력이 3초라는 속설에 따라, 현재 있는 방을 제외하고 가장 최근 방문한 3개의 방에 대한 정보를 기억하는 금붕어가 미로를 탈출하려 할 때, 탈출에 어느정도의 시간이 걸리는가?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자료구조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505700"/>
            <a:ext cx="39999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ko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maze </a:t>
            </a:r>
            <a:endParaRPr b="1"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 </a:t>
            </a:r>
            <a:r>
              <a:rPr b="1" lang="ko" sz="1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ko" sz="10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visit_time</a:t>
            </a: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ko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position </a:t>
            </a:r>
            <a:endParaRPr b="1" sz="1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ko" sz="10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xpos</a:t>
            </a: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ko" sz="10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ypos</a:t>
            </a: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input(int, int);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maze</a:t>
            </a:r>
            <a:r>
              <a:rPr lang="ko" sz="1200"/>
              <a:t> ** </a:t>
            </a:r>
            <a:r>
              <a:rPr lang="ko" sz="1200">
                <a:solidFill>
                  <a:srgbClr val="9900FF"/>
                </a:solidFill>
              </a:rPr>
              <a:t>Maze</a:t>
            </a:r>
            <a:r>
              <a:rPr lang="ko" sz="1200"/>
              <a:t>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00FF"/>
                </a:solidFill>
              </a:rPr>
              <a:t>Maze </a:t>
            </a:r>
            <a:r>
              <a:rPr lang="ko" sz="1200"/>
              <a:t>= (</a:t>
            </a:r>
            <a:r>
              <a:rPr lang="ko" sz="1200">
                <a:solidFill>
                  <a:srgbClr val="FF0000"/>
                </a:solidFill>
              </a:rPr>
              <a:t>maze</a:t>
            </a:r>
            <a:r>
              <a:rPr lang="ko" sz="1200"/>
              <a:t>**)malloc(sizeof(</a:t>
            </a:r>
            <a:r>
              <a:rPr lang="ko" sz="1200">
                <a:solidFill>
                  <a:srgbClr val="FF0000"/>
                </a:solidFill>
              </a:rPr>
              <a:t>maze</a:t>
            </a:r>
            <a:r>
              <a:rPr lang="ko" sz="1200"/>
              <a:t>*)*HEIGHT);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for(int i=0; i&lt;HEIGHT; i++)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r>
              <a:rPr lang="ko" sz="1200">
                <a:solidFill>
                  <a:srgbClr val="9900FF"/>
                </a:solidFill>
              </a:rPr>
              <a:t>Maze</a:t>
            </a:r>
            <a:r>
              <a:rPr lang="ko" sz="1200"/>
              <a:t>[i] = (</a:t>
            </a:r>
            <a:r>
              <a:rPr lang="ko" sz="1200">
                <a:solidFill>
                  <a:srgbClr val="FF0000"/>
                </a:solidFill>
              </a:rPr>
              <a:t>maze</a:t>
            </a:r>
            <a:r>
              <a:rPr lang="ko" sz="1200"/>
              <a:t>*)malloc(sizeof(</a:t>
            </a:r>
            <a:r>
              <a:rPr lang="ko" sz="1200">
                <a:solidFill>
                  <a:srgbClr val="FF0000"/>
                </a:solidFill>
              </a:rPr>
              <a:t>maze</a:t>
            </a:r>
            <a:r>
              <a:rPr lang="ko" sz="1200"/>
              <a:t>)*WIDTH);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알고리즘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미로 생성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무작위로 미로 한 칸을 선택한다. 이때 미로의 모든 방은 막혀있다.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선택한 칸에서부터 막혀있는 무작위 방향의 방으로 이동하며 길을 만든다. 이때 움직일 수 있다면 반드시 움직인다.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더이상 움직일수 없으면, 미로와 맞닿은 방 중 막혀있는 방을 선택한다.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이 방에서부터 2. 과정을 반복한다.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더이상 움직일수 없고, 막혀있는 방이 없다면 종료한다.</a:t>
            </a:r>
            <a:endParaRPr sz="10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3850"/>
            <a:ext cx="20669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90775" y="1393850"/>
            <a:ext cx="82446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미로를 전부 ‘벽’ 상태로 초기화한다.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미로의 무작위 방 위치를 선택한다.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그 방을 ‘빈’상태로 만들고, 인접한 ‘벽’인 방을 탐색한다.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있다면, 그중에서 무작위 방향을 골라 그 방까지의 길을 뚫고, 위치를 이동한다. 3.으로 돌아간다.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없다면, 미로의 왼쪽 위에서 오른쪽 아래로 순차적으로 탐색하며 해당 위치는 ‘벽’상태고, 인접한 미로의 방 중 ‘빈’상태의 방이 있는 위치를 탐색한다.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찾았다면, ‘빈’상태의 방까지의 통로를 뚫고 3. 으로 돌아간다.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미로의 모든 위치에서 해당하지 않는다면, 알고리즘을 종료한다.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16025" y="3530375"/>
            <a:ext cx="76926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00FF"/>
                </a:solidFill>
              </a:rPr>
              <a:t>MakeMaze</a:t>
            </a:r>
            <a:r>
              <a:rPr lang="ko" sz="1200"/>
              <a:t>에서 </a:t>
            </a:r>
            <a:r>
              <a:rPr lang="ko" sz="1200">
                <a:solidFill>
                  <a:srgbClr val="9900FF"/>
                </a:solidFill>
              </a:rPr>
              <a:t>initialize_maze</a:t>
            </a:r>
            <a:r>
              <a:rPr lang="ko" sz="1200"/>
              <a:t>를 통해 모든 미로를 ‘벽’상태로 만든다.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00FF"/>
                </a:solidFill>
              </a:rPr>
              <a:t>rand()</a:t>
            </a:r>
            <a:r>
              <a:rPr lang="ko" sz="1200"/>
              <a:t> 함수를 통해 무작위 위치를 결정한다. 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00FF"/>
                </a:solidFill>
              </a:rPr>
              <a:t>calcdir()</a:t>
            </a:r>
            <a:r>
              <a:rPr lang="ko" sz="1200"/>
              <a:t> 함수를 통해 움직일수 있는지 확인한 후 가능한 무작위 방향으로 움직이며 미로를 뚫는 과정을 반복한다. 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없다면, </a:t>
            </a:r>
            <a:r>
              <a:rPr lang="ko" sz="1200">
                <a:solidFill>
                  <a:srgbClr val="9900FF"/>
                </a:solidFill>
              </a:rPr>
              <a:t>calcdirr() </a:t>
            </a:r>
            <a:r>
              <a:rPr lang="ko" sz="1200"/>
              <a:t>함수를 통해 미로와 닿는 막힌 방이 있는지 탐색한 후 다시 위 과정을 반복한다.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알고리즘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금붕어 탐색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3086100" y="1505700"/>
            <a:ext cx="589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미로의 시점에서 출발한다.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금붕어는 현재 있는 위치를 제외하고, 가장 최근에 방문한 3개의 방을 기억하고있다.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이동할수 있는 방향 중 랜덤한 방향으로 이동한다. 이때 가장 최근에 방문한 3개의 방은 제외한다.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현 위치가 종점일 경우 탐색을 종료한다.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가장 최근에 방문한 3개의 방을 제외하면 움직일수 있는 방향이 없을경우, 최근 3회 이내에 방문한적 없는 방으로 움직일수 있을 때까지 최근 방문한 3개 방을 순서대로 되짚어간다.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3회 이내 방문한 적 없는 방으로 움직일수 있을경우, 3. 부터 반복한다.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98225" y="1936400"/>
            <a:ext cx="6255300" cy="28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시점에서 시작하여 방문 가능한 방향을 </a:t>
            </a:r>
            <a:r>
              <a:rPr lang="ko" sz="1200">
                <a:solidFill>
                  <a:srgbClr val="9900FF"/>
                </a:solidFill>
              </a:rPr>
              <a:t>calcpath()</a:t>
            </a:r>
            <a:r>
              <a:rPr lang="ko" sz="1200"/>
              <a:t>로 확인한다.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00FF"/>
                </a:solidFill>
              </a:rPr>
              <a:t>excludepath()</a:t>
            </a:r>
            <a:r>
              <a:rPr lang="ko" sz="1200"/>
              <a:t>로 최근 3회 방문한 방향을 제외한다.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방문 가능한 방향이 있을경우 그 위치로 이동 및 방문하고 가장 최근까지 이동했던 위치정보 3개를 저장하는 배열 </a:t>
            </a:r>
            <a:r>
              <a:rPr lang="ko" sz="1200">
                <a:solidFill>
                  <a:srgbClr val="FF0000"/>
                </a:solidFill>
              </a:rPr>
              <a:t>t[]</a:t>
            </a:r>
            <a:r>
              <a:rPr lang="ko" sz="1200"/>
              <a:t>를 알맞게 수정한 뒤 반복한다.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만약 방문 가능한 방향이 없을경우 배열 </a:t>
            </a:r>
            <a:r>
              <a:rPr lang="ko" sz="1200">
                <a:solidFill>
                  <a:srgbClr val="FF0000"/>
                </a:solidFill>
              </a:rPr>
              <a:t>t[]</a:t>
            </a:r>
            <a:r>
              <a:rPr lang="ko" sz="1200"/>
              <a:t>의 위치정보에 따라 뒤로 순차적으로 이동해가며 방문한 '기억'이 없는 위치가 나올때까지 이동한 후 이동하는 방식을 종점에 도착할 때 까지 계속해서 반복한다. </a:t>
            </a:r>
            <a:endParaRPr sz="1200"/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만약 현 위치가 종점이면 알고리즘을 종료한다.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변수 설명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505700"/>
            <a:ext cx="4325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HEIGHT : 미로의 높이를 저장하는 변수이다.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WIDTH : 미로의 폭을 저장하는 변수이다.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Mov; : 금붕어 탐색시, 총 이동횟수를 저장하는 변수이다.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maze** Maze : 미로의 정보(각 위치에서의 상태, 부모미로의 좌표, 방문횟수)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x : 미로의 x좌표, 즉 열 인덱스를 갖는 변수이다.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y : 미로의 y좌표, 즉 행 인덱스를 갖는 변수이다.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start : 시점의 x,y 좌표를 저장하는 변수이다.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end : 종점의 x,y 좌표를 저장하는 변수이다.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isOpen : 파일을 열었는지 확인하는 flag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start_flag : 시점을 움직이는 기능을 사용하고있는지 확인하는 flag</a:t>
            </a:r>
            <a:endParaRPr sz="1100"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636800" y="1505700"/>
            <a:ext cx="4394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end_flag : 종점을 움직이는 기능을 사용하고있는지 확인하는 flag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size : 프로그램 창에 맞춰 미로크기를 조절하기 위한 값을 저장하는 변수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 isdfs : dfs탐색을 했는지 확인하는 flag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 isbfs : bfs탐색을 했는지 확인하는 flag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 isrfs : 금붕어탐색을 했는지 확인하는 flag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