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12" r:id="rId2"/>
  </p:sldIdLst>
  <p:sldSz cx="9601200" cy="12801600" type="A3"/>
  <p:notesSz cx="6802438" cy="9934575"/>
  <p:embeddedFontLst>
    <p:embeddedFont>
      <p:font typeface="맑은 고딕" panose="020B0503020000020004" pitchFamily="50" charset="-127"/>
      <p:regular r:id="rId5"/>
      <p:bold r:id="rId6"/>
    </p:embeddedFont>
  </p:embeddedFontLst>
  <p:defaultTextStyle>
    <a:defPPr>
      <a:defRPr lang="ko-KR"/>
    </a:defPPr>
    <a:lvl1pPr marL="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5167" userDrawn="1">
          <p15:clr>
            <a:srgbClr val="A4A3A4"/>
          </p15:clr>
        </p15:guide>
        <p15:guide id="10" pos="413" userDrawn="1">
          <p15:clr>
            <a:srgbClr val="A4A3A4"/>
          </p15:clr>
        </p15:guide>
        <p15:guide id="11" pos="5453" userDrawn="1">
          <p15:clr>
            <a:srgbClr val="A4A3A4"/>
          </p15:clr>
        </p15:guide>
        <p15:guide id="12" orient="horz" pos="4032" userDrawn="1">
          <p15:clr>
            <a:srgbClr val="A4A3A4"/>
          </p15:clr>
        </p15:guide>
        <p15:guide id="13" pos="643" userDrawn="1">
          <p15:clr>
            <a:srgbClr val="A4A3A4"/>
          </p15:clr>
        </p15:guide>
        <p15:guide id="14" pos="1833" userDrawn="1">
          <p15:clr>
            <a:srgbClr val="A4A3A4"/>
          </p15:clr>
        </p15:guide>
        <p15:guide id="15" pos="3024" userDrawn="1">
          <p15:clr>
            <a:srgbClr val="A4A3A4"/>
          </p15:clr>
        </p15:guide>
        <p15:guide id="16" pos="42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D5D"/>
    <a:srgbClr val="DD8005"/>
    <a:srgbClr val="4172AD"/>
    <a:srgbClr val="BF5A0E"/>
    <a:srgbClr val="BA3916"/>
    <a:srgbClr val="FEBF12"/>
    <a:srgbClr val="F8BC0D"/>
    <a:srgbClr val="0E2F57"/>
    <a:srgbClr val="F17C50"/>
    <a:srgbClr val="1E2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26746-3F1C-6158-BC69-4437C1492BF8}" v="29" dt="2024-07-04T01:06:26.776"/>
    <p1510:client id="{AA065FD0-29D0-8D5D-632B-116BD5DEAAD4}" v="48" dt="2024-07-04T06:36:08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960" y="114"/>
      </p:cViewPr>
      <p:guideLst>
        <p:guide pos="5167"/>
        <p:guide pos="413"/>
        <p:guide pos="5453"/>
        <p:guide orient="horz" pos="4032"/>
        <p:guide pos="643"/>
        <p:guide pos="1833"/>
        <p:guide pos="3024"/>
        <p:guide pos="4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microsoft.com/office/2016/11/relationships/changesInfo" Target="changesInfos/changesInfo1.xml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wonDongWoon" userId="S::2420340029@office.kopo.ac.kr::fbade0b3-925c-40c4-aa2c-481b01695c69" providerId="AD" clId="Web-{75A73B1E-3683-B044-8E0F-D6248B03C624}"/>
    <pc:docChg chg="modSld">
      <pc:chgData name="KwonDongWoon" userId="S::2420340029@office.kopo.ac.kr::fbade0b3-925c-40c4-aa2c-481b01695c69" providerId="AD" clId="Web-{75A73B1E-3683-B044-8E0F-D6248B03C624}" dt="2024-05-13T04:42:18.456" v="63"/>
      <pc:docMkLst>
        <pc:docMk/>
      </pc:docMkLst>
      <pc:sldChg chg="addSp delSp modSp">
        <pc:chgData name="KwonDongWoon" userId="S::2420340029@office.kopo.ac.kr::fbade0b3-925c-40c4-aa2c-481b01695c69" providerId="AD" clId="Web-{75A73B1E-3683-B044-8E0F-D6248B03C624}" dt="2024-05-13T04:42:18.456" v="63"/>
        <pc:sldMkLst>
          <pc:docMk/>
          <pc:sldMk cId="3705505213" sldId="612"/>
        </pc:sldMkLst>
        <pc:spChg chg="add del mod">
          <ac:chgData name="KwonDongWoon" userId="S::2420340029@office.kopo.ac.kr::fbade0b3-925c-40c4-aa2c-481b01695c69" providerId="AD" clId="Web-{75A73B1E-3683-B044-8E0F-D6248B03C624}" dt="2024-05-13T04:42:14.221" v="60"/>
          <ac:spMkLst>
            <pc:docMk/>
            <pc:sldMk cId="3705505213" sldId="612"/>
            <ac:spMk id="4" creationId="{3010B8C9-7561-9F9C-9C12-205BFDAC38AA}"/>
          </ac:spMkLst>
        </pc:spChg>
        <pc:spChg chg="add del mod">
          <ac:chgData name="KwonDongWoon" userId="S::2420340029@office.kopo.ac.kr::fbade0b3-925c-40c4-aa2c-481b01695c69" providerId="AD" clId="Web-{75A73B1E-3683-B044-8E0F-D6248B03C624}" dt="2024-05-13T04:41:59.267" v="46"/>
          <ac:spMkLst>
            <pc:docMk/>
            <pc:sldMk cId="3705505213" sldId="612"/>
            <ac:spMk id="6" creationId="{20D1529C-3BDB-2EA4-4026-77B285EB7DC7}"/>
          </ac:spMkLst>
        </pc:spChg>
        <pc:spChg chg="add del mod">
          <ac:chgData name="KwonDongWoon" userId="S::2420340029@office.kopo.ac.kr::fbade0b3-925c-40c4-aa2c-481b01695c69" providerId="AD" clId="Web-{75A73B1E-3683-B044-8E0F-D6248B03C624}" dt="2024-05-13T04:41:53.438" v="44"/>
          <ac:spMkLst>
            <pc:docMk/>
            <pc:sldMk cId="3705505213" sldId="612"/>
            <ac:spMk id="7" creationId="{699D32EA-90E9-FD4B-1D4C-BF02AB41240A}"/>
          </ac:spMkLst>
        </pc:spChg>
        <pc:spChg chg="add del mod">
          <ac:chgData name="KwonDongWoon" userId="S::2420340029@office.kopo.ac.kr::fbade0b3-925c-40c4-aa2c-481b01695c69" providerId="AD" clId="Web-{75A73B1E-3683-B044-8E0F-D6248B03C624}" dt="2024-05-13T04:41:47.969" v="41"/>
          <ac:spMkLst>
            <pc:docMk/>
            <pc:sldMk cId="3705505213" sldId="612"/>
            <ac:spMk id="8" creationId="{E3A5360D-5FC8-5F2B-0369-ACCF13481628}"/>
          </ac:spMkLst>
        </pc:spChg>
        <pc:spChg chg="add del mod">
          <ac:chgData name="KwonDongWoon" userId="S::2420340029@office.kopo.ac.kr::fbade0b3-925c-40c4-aa2c-481b01695c69" providerId="AD" clId="Web-{75A73B1E-3683-B044-8E0F-D6248B03C624}" dt="2024-05-13T04:41:44.531" v="39"/>
          <ac:spMkLst>
            <pc:docMk/>
            <pc:sldMk cId="3705505213" sldId="612"/>
            <ac:spMk id="9" creationId="{4B70FA1B-E0FB-E5F4-3ED8-F305497C9EF7}"/>
          </ac:spMkLst>
        </pc:spChg>
        <pc:spChg chg="mod">
          <ac:chgData name="KwonDongWoon" userId="S::2420340029@office.kopo.ac.kr::fbade0b3-925c-40c4-aa2c-481b01695c69" providerId="AD" clId="Web-{75A73B1E-3683-B044-8E0F-D6248B03C624}" dt="2024-05-13T04:41:41.969" v="37" actId="20577"/>
          <ac:spMkLst>
            <pc:docMk/>
            <pc:sldMk cId="3705505213" sldId="612"/>
            <ac:spMk id="22" creationId="{00000000-0000-0000-0000-000000000000}"/>
          </ac:spMkLst>
        </pc:spChg>
        <pc:spChg chg="mod">
          <ac:chgData name="KwonDongWoon" userId="S::2420340029@office.kopo.ac.kr::fbade0b3-925c-40c4-aa2c-481b01695c69" providerId="AD" clId="Web-{75A73B1E-3683-B044-8E0F-D6248B03C624}" dt="2024-05-13T04:37:15.919" v="8"/>
          <ac:spMkLst>
            <pc:docMk/>
            <pc:sldMk cId="3705505213" sldId="612"/>
            <ac:spMk id="75" creationId="{00000000-0000-0000-0000-000000000000}"/>
          </ac:spMkLst>
        </pc:spChg>
        <pc:spChg chg="mod">
          <ac:chgData name="KwonDongWoon" userId="S::2420340029@office.kopo.ac.kr::fbade0b3-925c-40c4-aa2c-481b01695c69" providerId="AD" clId="Web-{75A73B1E-3683-B044-8E0F-D6248B03C624}" dt="2024-05-13T04:42:09.408" v="58" actId="20577"/>
          <ac:spMkLst>
            <pc:docMk/>
            <pc:sldMk cId="3705505213" sldId="612"/>
            <ac:spMk id="78" creationId="{00000000-0000-0000-0000-000000000000}"/>
          </ac:spMkLst>
        </pc:spChg>
        <pc:spChg chg="mod">
          <ac:chgData name="KwonDongWoon" userId="S::2420340029@office.kopo.ac.kr::fbade0b3-925c-40c4-aa2c-481b01695c69" providerId="AD" clId="Web-{75A73B1E-3683-B044-8E0F-D6248B03C624}" dt="2024-05-13T04:42:07.080" v="54" actId="20577"/>
          <ac:spMkLst>
            <pc:docMk/>
            <pc:sldMk cId="3705505213" sldId="612"/>
            <ac:spMk id="81" creationId="{00000000-0000-0000-0000-000000000000}"/>
          </ac:spMkLst>
        </pc:spChg>
        <pc:spChg chg="mod">
          <ac:chgData name="KwonDongWoon" userId="S::2420340029@office.kopo.ac.kr::fbade0b3-925c-40c4-aa2c-481b01695c69" providerId="AD" clId="Web-{75A73B1E-3683-B044-8E0F-D6248B03C624}" dt="2024-05-13T04:42:04.736" v="52" actId="20577"/>
          <ac:spMkLst>
            <pc:docMk/>
            <pc:sldMk cId="3705505213" sldId="612"/>
            <ac:spMk id="84" creationId="{00000000-0000-0000-0000-000000000000}"/>
          </ac:spMkLst>
        </pc:spChg>
        <pc:spChg chg="mod">
          <ac:chgData name="KwonDongWoon" userId="S::2420340029@office.kopo.ac.kr::fbade0b3-925c-40c4-aa2c-481b01695c69" providerId="AD" clId="Web-{75A73B1E-3683-B044-8E0F-D6248B03C624}" dt="2024-05-13T04:42:01.751" v="50" actId="20577"/>
          <ac:spMkLst>
            <pc:docMk/>
            <pc:sldMk cId="3705505213" sldId="612"/>
            <ac:spMk id="97" creationId="{00000000-0000-0000-0000-000000000000}"/>
          </ac:spMkLst>
        </pc:spChg>
        <pc:spChg chg="mod">
          <ac:chgData name="KwonDongWoon" userId="S::2420340029@office.kopo.ac.kr::fbade0b3-925c-40c4-aa2c-481b01695c69" providerId="AD" clId="Web-{75A73B1E-3683-B044-8E0F-D6248B03C624}" dt="2024-05-13T04:42:16.331" v="61" actId="1076"/>
          <ac:spMkLst>
            <pc:docMk/>
            <pc:sldMk cId="3705505213" sldId="612"/>
            <ac:spMk id="129" creationId="{00000000-0000-0000-0000-000000000000}"/>
          </ac:spMkLst>
        </pc:spChg>
        <pc:picChg chg="add del">
          <ac:chgData name="KwonDongWoon" userId="S::2420340029@office.kopo.ac.kr::fbade0b3-925c-40c4-aa2c-481b01695c69" providerId="AD" clId="Web-{75A73B1E-3683-B044-8E0F-D6248B03C624}" dt="2024-05-13T04:42:18.456" v="63"/>
          <ac:picMkLst>
            <pc:docMk/>
            <pc:sldMk cId="3705505213" sldId="612"/>
            <ac:picMk id="3" creationId="{A9B51EC4-7670-CAEF-38C7-F0F03B9CF7B8}"/>
          </ac:picMkLst>
        </pc:picChg>
        <pc:picChg chg="add del">
          <ac:chgData name="KwonDongWoon" userId="S::2420340029@office.kopo.ac.kr::fbade0b3-925c-40c4-aa2c-481b01695c69" providerId="AD" clId="Web-{75A73B1E-3683-B044-8E0F-D6248B03C624}" dt="2024-05-13T04:42:16.924" v="62"/>
          <ac:picMkLst>
            <pc:docMk/>
            <pc:sldMk cId="3705505213" sldId="612"/>
            <ac:picMk id="5" creationId="{F33BF018-AB01-E21D-C619-762AA86835B8}"/>
          </ac:picMkLst>
        </pc:picChg>
      </pc:sldChg>
    </pc:docChg>
  </pc:docChgLst>
  <pc:docChgLst>
    <pc:chgData name="KwonDongWoon" userId="S::2420340029@office.kopo.ac.kr::fbade0b3-925c-40c4-aa2c-481b01695c69" providerId="AD" clId="Web-{9E07CB9C-44A8-3994-27CF-EBC43503C73A}"/>
    <pc:docChg chg="modSld">
      <pc:chgData name="KwonDongWoon" userId="S::2420340029@office.kopo.ac.kr::fbade0b3-925c-40c4-aa2c-481b01695c69" providerId="AD" clId="Web-{9E07CB9C-44A8-3994-27CF-EBC43503C73A}" dt="2024-05-13T04:44:06.055" v="3" actId="1076"/>
      <pc:docMkLst>
        <pc:docMk/>
      </pc:docMkLst>
      <pc:sldChg chg="addSp modSp">
        <pc:chgData name="KwonDongWoon" userId="S::2420340029@office.kopo.ac.kr::fbade0b3-925c-40c4-aa2c-481b01695c69" providerId="AD" clId="Web-{9E07CB9C-44A8-3994-27CF-EBC43503C73A}" dt="2024-05-13T04:44:06.055" v="3" actId="1076"/>
        <pc:sldMkLst>
          <pc:docMk/>
          <pc:sldMk cId="3705505213" sldId="612"/>
        </pc:sldMkLst>
        <pc:spChg chg="add mod">
          <ac:chgData name="KwonDongWoon" userId="S::2420340029@office.kopo.ac.kr::fbade0b3-925c-40c4-aa2c-481b01695c69" providerId="AD" clId="Web-{9E07CB9C-44A8-3994-27CF-EBC43503C73A}" dt="2024-05-13T04:43:59.477" v="1" actId="1076"/>
          <ac:spMkLst>
            <pc:docMk/>
            <pc:sldMk cId="3705505213" sldId="612"/>
            <ac:spMk id="3" creationId="{D0FDDDE1-D4B8-3314-5E40-825EFA54ABEE}"/>
          </ac:spMkLst>
        </pc:spChg>
        <pc:spChg chg="add mod">
          <ac:chgData name="KwonDongWoon" userId="S::2420340029@office.kopo.ac.kr::fbade0b3-925c-40c4-aa2c-481b01695c69" providerId="AD" clId="Web-{9E07CB9C-44A8-3994-27CF-EBC43503C73A}" dt="2024-05-13T04:44:06.055" v="3" actId="1076"/>
          <ac:spMkLst>
            <pc:docMk/>
            <pc:sldMk cId="3705505213" sldId="612"/>
            <ac:spMk id="5" creationId="{C873001C-622C-82A1-62F1-5D8B935BE5BA}"/>
          </ac:spMkLst>
        </pc:spChg>
      </pc:sldChg>
    </pc:docChg>
  </pc:docChgLst>
  <pc:docChgLst>
    <pc:chgData name="게스트 사용자" userId="S::urn:spo:anon#ede4f8ce5a7ec4bd34a02db6f1e922ce3947f107c0420969af254abad233c720::" providerId="AD" clId="Web-{571C962D-DE2B-09C2-5698-28E596B98349}"/>
    <pc:docChg chg="modSld">
      <pc:chgData name="게스트 사용자" userId="S::urn:spo:anon#ede4f8ce5a7ec4bd34a02db6f1e922ce3947f107c0420969af254abad233c720::" providerId="AD" clId="Web-{571C962D-DE2B-09C2-5698-28E596B98349}" dt="2021-07-08T04:26:25.814" v="0"/>
      <pc:docMkLst>
        <pc:docMk/>
      </pc:docMkLst>
      <pc:sldChg chg="addSp">
        <pc:chgData name="게스트 사용자" userId="S::urn:spo:anon#ede4f8ce5a7ec4bd34a02db6f1e922ce3947f107c0420969af254abad233c720::" providerId="AD" clId="Web-{571C962D-DE2B-09C2-5698-28E596B98349}" dt="2021-07-08T04:26:25.814" v="0"/>
        <pc:sldMkLst>
          <pc:docMk/>
          <pc:sldMk cId="3705505213" sldId="612"/>
        </pc:sldMkLst>
        <pc:spChg chg="add">
          <ac:chgData name="게스트 사용자" userId="S::urn:spo:anon#ede4f8ce5a7ec4bd34a02db6f1e922ce3947f107c0420969af254abad233c720::" providerId="AD" clId="Web-{571C962D-DE2B-09C2-5698-28E596B98349}" dt="2021-07-08T04:26:25.814" v="0"/>
          <ac:spMkLst>
            <pc:docMk/>
            <pc:sldMk cId="3705505213" sldId="612"/>
            <ac:spMk id="3" creationId="{CA518255-3662-4CC5-99E6-F00DC5759F8B}"/>
          </ac:spMkLst>
        </pc:spChg>
      </pc:sldChg>
    </pc:docChg>
  </pc:docChgLst>
  <pc:docChgLst>
    <pc:chgData name="김태일" userId="S::2420340036@office.kopo.ac.kr::e71fe4bf-0ad6-481d-a27c-21cc90c46af8" providerId="AD" clId="Web-{162D56C8-99B7-32AA-1540-EFCEEB00B77C}"/>
    <pc:docChg chg="modSld">
      <pc:chgData name="김태일" userId="S::2420340036@office.kopo.ac.kr::e71fe4bf-0ad6-481d-a27c-21cc90c46af8" providerId="AD" clId="Web-{162D56C8-99B7-32AA-1540-EFCEEB00B77C}" dt="2024-05-12T07:32:08.684" v="2" actId="20577"/>
      <pc:docMkLst>
        <pc:docMk/>
      </pc:docMkLst>
      <pc:sldChg chg="modSp">
        <pc:chgData name="김태일" userId="S::2420340036@office.kopo.ac.kr::e71fe4bf-0ad6-481d-a27c-21cc90c46af8" providerId="AD" clId="Web-{162D56C8-99B7-32AA-1540-EFCEEB00B77C}" dt="2024-05-12T07:32:08.684" v="2" actId="20577"/>
        <pc:sldMkLst>
          <pc:docMk/>
          <pc:sldMk cId="3705505213" sldId="612"/>
        </pc:sldMkLst>
        <pc:spChg chg="mod">
          <ac:chgData name="김태일" userId="S::2420340036@office.kopo.ac.kr::e71fe4bf-0ad6-481d-a27c-21cc90c46af8" providerId="AD" clId="Web-{162D56C8-99B7-32AA-1540-EFCEEB00B77C}" dt="2024-05-12T07:32:08.684" v="2" actId="20577"/>
          <ac:spMkLst>
            <pc:docMk/>
            <pc:sldMk cId="3705505213" sldId="612"/>
            <ac:spMk id="78" creationId="{00000000-0000-0000-0000-000000000000}"/>
          </ac:spMkLst>
        </pc:spChg>
      </pc:sldChg>
    </pc:docChg>
  </pc:docChgLst>
  <pc:docChgLst>
    <pc:chgData name="KwonDongWoon" userId="S::2420340029@office.kopo.ac.kr::fbade0b3-925c-40c4-aa2c-481b01695c69" providerId="AD" clId="Web-{428F997E-CE87-C9A0-801F-6375770E3D8A}"/>
    <pc:docChg chg="modSld">
      <pc:chgData name="KwonDongWoon" userId="S::2420340029@office.kopo.ac.kr::fbade0b3-925c-40c4-aa2c-481b01695c69" providerId="AD" clId="Web-{428F997E-CE87-C9A0-801F-6375770E3D8A}" dt="2024-05-13T04:35:51.159" v="354" actId="20577"/>
      <pc:docMkLst>
        <pc:docMk/>
      </pc:docMkLst>
      <pc:sldChg chg="addSp delSp modSp">
        <pc:chgData name="KwonDongWoon" userId="S::2420340029@office.kopo.ac.kr::fbade0b3-925c-40c4-aa2c-481b01695c69" providerId="AD" clId="Web-{428F997E-CE87-C9A0-801F-6375770E3D8A}" dt="2024-05-13T04:35:51.159" v="354" actId="20577"/>
        <pc:sldMkLst>
          <pc:docMk/>
          <pc:sldMk cId="3705505213" sldId="612"/>
        </pc:sldMkLst>
        <pc:spChg chg="add del">
          <ac:chgData name="KwonDongWoon" userId="S::2420340029@office.kopo.ac.kr::fbade0b3-925c-40c4-aa2c-481b01695c69" providerId="AD" clId="Web-{428F997E-CE87-C9A0-801F-6375770E3D8A}" dt="2024-05-13T03:54:18.714" v="96"/>
          <ac:spMkLst>
            <pc:docMk/>
            <pc:sldMk cId="3705505213" sldId="612"/>
            <ac:spMk id="19" creationId="{00000000-0000-0000-0000-000000000000}"/>
          </ac:spMkLst>
        </pc:spChg>
        <pc:spChg chg="mod">
          <ac:chgData name="KwonDongWoon" userId="S::2420340029@office.kopo.ac.kr::fbade0b3-925c-40c4-aa2c-481b01695c69" providerId="AD" clId="Web-{428F997E-CE87-C9A0-801F-6375770E3D8A}" dt="2024-05-13T03:47:25.594" v="68" actId="14100"/>
          <ac:spMkLst>
            <pc:docMk/>
            <pc:sldMk cId="3705505213" sldId="612"/>
            <ac:spMk id="22" creationId="{00000000-0000-0000-0000-000000000000}"/>
          </ac:spMkLst>
        </pc:spChg>
        <pc:spChg chg="mod">
          <ac:chgData name="KwonDongWoon" userId="S::2420340029@office.kopo.ac.kr::fbade0b3-925c-40c4-aa2c-481b01695c69" providerId="AD" clId="Web-{428F997E-CE87-C9A0-801F-6375770E3D8A}" dt="2024-05-13T03:56:34.264" v="176" actId="20577"/>
          <ac:spMkLst>
            <pc:docMk/>
            <pc:sldMk cId="3705505213" sldId="612"/>
            <ac:spMk id="78" creationId="{00000000-0000-0000-0000-000000000000}"/>
          </ac:spMkLst>
        </pc:spChg>
        <pc:spChg chg="mod">
          <ac:chgData name="KwonDongWoon" userId="S::2420340029@office.kopo.ac.kr::fbade0b3-925c-40c4-aa2c-481b01695c69" providerId="AD" clId="Web-{428F997E-CE87-C9A0-801F-6375770E3D8A}" dt="2024-05-13T03:56:29.155" v="174" actId="20577"/>
          <ac:spMkLst>
            <pc:docMk/>
            <pc:sldMk cId="3705505213" sldId="612"/>
            <ac:spMk id="81" creationId="{00000000-0000-0000-0000-000000000000}"/>
          </ac:spMkLst>
        </pc:spChg>
        <pc:spChg chg="mod">
          <ac:chgData name="KwonDongWoon" userId="S::2420340029@office.kopo.ac.kr::fbade0b3-925c-40c4-aa2c-481b01695c69" providerId="AD" clId="Web-{428F997E-CE87-C9A0-801F-6375770E3D8A}" dt="2024-05-13T03:54:55.934" v="117" actId="20577"/>
          <ac:spMkLst>
            <pc:docMk/>
            <pc:sldMk cId="3705505213" sldId="612"/>
            <ac:spMk id="84" creationId="{00000000-0000-0000-0000-000000000000}"/>
          </ac:spMkLst>
        </pc:spChg>
        <pc:spChg chg="mod">
          <ac:chgData name="KwonDongWoon" userId="S::2420340029@office.kopo.ac.kr::fbade0b3-925c-40c4-aa2c-481b01695c69" providerId="AD" clId="Web-{428F997E-CE87-C9A0-801F-6375770E3D8A}" dt="2024-05-13T04:35:48.737" v="327" actId="20577"/>
          <ac:spMkLst>
            <pc:docMk/>
            <pc:sldMk cId="3705505213" sldId="612"/>
            <ac:spMk id="86" creationId="{00000000-0000-0000-0000-000000000000}"/>
          </ac:spMkLst>
        </pc:spChg>
        <pc:spChg chg="mod">
          <ac:chgData name="KwonDongWoon" userId="S::2420340029@office.kopo.ac.kr::fbade0b3-925c-40c4-aa2c-481b01695c69" providerId="AD" clId="Web-{428F997E-CE87-C9A0-801F-6375770E3D8A}" dt="2024-05-13T04:35:51.159" v="354" actId="20577"/>
          <ac:spMkLst>
            <pc:docMk/>
            <pc:sldMk cId="3705505213" sldId="612"/>
            <ac:spMk id="89" creationId="{00000000-0000-0000-0000-000000000000}"/>
          </ac:spMkLst>
        </pc:spChg>
        <pc:spChg chg="mod">
          <ac:chgData name="KwonDongWoon" userId="S::2420340029@office.kopo.ac.kr::fbade0b3-925c-40c4-aa2c-481b01695c69" providerId="AD" clId="Web-{428F997E-CE87-C9A0-801F-6375770E3D8A}" dt="2024-05-13T03:54:44.371" v="115" actId="20577"/>
          <ac:spMkLst>
            <pc:docMk/>
            <pc:sldMk cId="3705505213" sldId="612"/>
            <ac:spMk id="97" creationId="{00000000-0000-0000-0000-000000000000}"/>
          </ac:spMkLst>
        </pc:spChg>
        <pc:spChg chg="mod">
          <ac:chgData name="KwonDongWoon" userId="S::2420340029@office.kopo.ac.kr::fbade0b3-925c-40c4-aa2c-481b01695c69" providerId="AD" clId="Web-{428F997E-CE87-C9A0-801F-6375770E3D8A}" dt="2024-05-13T03:46:52.359" v="56" actId="20577"/>
          <ac:spMkLst>
            <pc:docMk/>
            <pc:sldMk cId="3705505213" sldId="612"/>
            <ac:spMk id="101" creationId="{00000000-0000-0000-0000-000000000000}"/>
          </ac:spMkLst>
        </pc:spChg>
        <pc:spChg chg="mod">
          <ac:chgData name="KwonDongWoon" userId="S::2420340029@office.kopo.ac.kr::fbade0b3-925c-40c4-aa2c-481b01695c69" providerId="AD" clId="Web-{428F997E-CE87-C9A0-801F-6375770E3D8A}" dt="2024-05-13T03:47:11.844" v="65" actId="20577"/>
          <ac:spMkLst>
            <pc:docMk/>
            <pc:sldMk cId="3705505213" sldId="612"/>
            <ac:spMk id="104" creationId="{00000000-0000-0000-0000-000000000000}"/>
          </ac:spMkLst>
        </pc:spChg>
        <pc:spChg chg="del">
          <ac:chgData name="KwonDongWoon" userId="S::2420340029@office.kopo.ac.kr::fbade0b3-925c-40c4-aa2c-481b01695c69" providerId="AD" clId="Web-{428F997E-CE87-C9A0-801F-6375770E3D8A}" dt="2024-05-13T03:54:10.448" v="94"/>
          <ac:spMkLst>
            <pc:docMk/>
            <pc:sldMk cId="3705505213" sldId="612"/>
            <ac:spMk id="113" creationId="{00000000-0000-0000-0000-000000000000}"/>
          </ac:spMkLst>
        </pc:spChg>
        <pc:spChg chg="add del">
          <ac:chgData name="KwonDongWoon" userId="S::2420340029@office.kopo.ac.kr::fbade0b3-925c-40c4-aa2c-481b01695c69" providerId="AD" clId="Web-{428F997E-CE87-C9A0-801F-6375770E3D8A}" dt="2024-05-13T03:53:44.104" v="90"/>
          <ac:spMkLst>
            <pc:docMk/>
            <pc:sldMk cId="3705505213" sldId="612"/>
            <ac:spMk id="129" creationId="{00000000-0000-0000-0000-000000000000}"/>
          </ac:spMkLst>
        </pc:spChg>
        <pc:spChg chg="del">
          <ac:chgData name="KwonDongWoon" userId="S::2420340029@office.kopo.ac.kr::fbade0b3-925c-40c4-aa2c-481b01695c69" providerId="AD" clId="Web-{428F997E-CE87-C9A0-801F-6375770E3D8A}" dt="2024-05-13T03:48:58.378" v="69"/>
          <ac:spMkLst>
            <pc:docMk/>
            <pc:sldMk cId="3705505213" sldId="612"/>
            <ac:spMk id="135" creationId="{00000000-0000-0000-0000-000000000000}"/>
          </ac:spMkLst>
        </pc:spChg>
        <pc:picChg chg="add mod">
          <ac:chgData name="KwonDongWoon" userId="S::2420340029@office.kopo.ac.kr::fbade0b3-925c-40c4-aa2c-481b01695c69" providerId="AD" clId="Web-{428F997E-CE87-C9A0-801F-6375770E3D8A}" dt="2024-05-13T03:54:21.183" v="97" actId="1076"/>
          <ac:picMkLst>
            <pc:docMk/>
            <pc:sldMk cId="3705505213" sldId="612"/>
            <ac:picMk id="3" creationId="{A9B51EC4-7670-CAEF-38C7-F0F03B9CF7B8}"/>
          </ac:picMkLst>
        </pc:picChg>
        <pc:picChg chg="add del mod">
          <ac:chgData name="KwonDongWoon" userId="S::2420340029@office.kopo.ac.kr::fbade0b3-925c-40c4-aa2c-481b01695c69" providerId="AD" clId="Web-{428F997E-CE87-C9A0-801F-6375770E3D8A}" dt="2024-05-13T01:31:27.876" v="45"/>
          <ac:picMkLst>
            <pc:docMk/>
            <pc:sldMk cId="3705505213" sldId="612"/>
            <ac:picMk id="3" creationId="{D7E1A6DA-3042-0C69-7DEE-08C93D053EE4}"/>
          </ac:picMkLst>
        </pc:picChg>
        <pc:picChg chg="add del mod">
          <ac:chgData name="KwonDongWoon" userId="S::2420340029@office.kopo.ac.kr::fbade0b3-925c-40c4-aa2c-481b01695c69" providerId="AD" clId="Web-{428F997E-CE87-C9A0-801F-6375770E3D8A}" dt="2024-05-13T03:53:41.588" v="89"/>
          <ac:picMkLst>
            <pc:docMk/>
            <pc:sldMk cId="3705505213" sldId="612"/>
            <ac:picMk id="4" creationId="{26DF6278-9775-3C09-3B36-0AC9C2AA3F36}"/>
          </ac:picMkLst>
        </pc:picChg>
        <pc:picChg chg="add mod">
          <ac:chgData name="KwonDongWoon" userId="S::2420340029@office.kopo.ac.kr::fbade0b3-925c-40c4-aa2c-481b01695c69" providerId="AD" clId="Web-{428F997E-CE87-C9A0-801F-6375770E3D8A}" dt="2024-05-13T03:54:02.292" v="93" actId="1076"/>
          <ac:picMkLst>
            <pc:docMk/>
            <pc:sldMk cId="3705505213" sldId="612"/>
            <ac:picMk id="5" creationId="{F33BF018-AB01-E21D-C619-762AA86835B8}"/>
          </ac:picMkLst>
        </pc:picChg>
        <pc:picChg chg="mod modCrop">
          <ac:chgData name="KwonDongWoon" userId="S::2420340029@office.kopo.ac.kr::fbade0b3-925c-40c4-aa2c-481b01695c69" providerId="AD" clId="Web-{428F997E-CE87-C9A0-801F-6375770E3D8A}" dt="2024-05-13T03:54:24.886" v="99"/>
          <ac:picMkLst>
            <pc:docMk/>
            <pc:sldMk cId="3705505213" sldId="612"/>
            <ac:picMk id="109" creationId="{00000000-0000-0000-0000-000000000000}"/>
          </ac:picMkLst>
        </pc:picChg>
      </pc:sldChg>
    </pc:docChg>
  </pc:docChgLst>
  <pc:docChgLst>
    <pc:chgData name="DOHMISOL" userId="S::2320340034@office.kopo.ac.kr::26fdb92d-8524-4ff5-9d96-748d26bc0184" providerId="AD" clId="Web-{A30FD292-EF2C-401C-2ADB-D93D40B72DBD}"/>
    <pc:docChg chg="modSld">
      <pc:chgData name="DOHMISOL" userId="S::2320340034@office.kopo.ac.kr::26fdb92d-8524-4ff5-9d96-748d26bc0184" providerId="AD" clId="Web-{A30FD292-EF2C-401C-2ADB-D93D40B72DBD}" dt="2023-07-03T07:24:57.168" v="3" actId="20577"/>
      <pc:docMkLst>
        <pc:docMk/>
      </pc:docMkLst>
      <pc:sldChg chg="modSp">
        <pc:chgData name="DOHMISOL" userId="S::2320340034@office.kopo.ac.kr::26fdb92d-8524-4ff5-9d96-748d26bc0184" providerId="AD" clId="Web-{A30FD292-EF2C-401C-2ADB-D93D40B72DBD}" dt="2023-07-03T07:24:57.168" v="3" actId="20577"/>
        <pc:sldMkLst>
          <pc:docMk/>
          <pc:sldMk cId="3705505213" sldId="612"/>
        </pc:sldMkLst>
        <pc:spChg chg="mod">
          <ac:chgData name="DOHMISOL" userId="S::2320340034@office.kopo.ac.kr::26fdb92d-8524-4ff5-9d96-748d26bc0184" providerId="AD" clId="Web-{A30FD292-EF2C-401C-2ADB-D93D40B72DBD}" dt="2023-07-03T07:24:57.168" v="3" actId="20577"/>
          <ac:spMkLst>
            <pc:docMk/>
            <pc:sldMk cId="3705505213" sldId="612"/>
            <ac:spMk id="104" creationId="{00000000-0000-0000-0000-000000000000}"/>
          </ac:spMkLst>
        </pc:spChg>
      </pc:sldChg>
    </pc:docChg>
  </pc:docChgLst>
  <pc:docChgLst>
    <pc:chgData name="KwonDongWoon" userId="S::2420340029@office.kopo.ac.kr::fbade0b3-925c-40c4-aa2c-481b01695c69" providerId="AD" clId="Web-{F770FDB2-A880-EA54-322A-EF4B7C7948E7}"/>
    <pc:docChg chg="modSld">
      <pc:chgData name="KwonDongWoon" userId="S::2420340029@office.kopo.ac.kr::fbade0b3-925c-40c4-aa2c-481b01695c69" providerId="AD" clId="Web-{F770FDB2-A880-EA54-322A-EF4B7C7948E7}" dt="2024-05-13T04:43:35.924" v="26" actId="20577"/>
      <pc:docMkLst>
        <pc:docMk/>
      </pc:docMkLst>
      <pc:sldChg chg="addSp delSp modSp">
        <pc:chgData name="KwonDongWoon" userId="S::2420340029@office.kopo.ac.kr::fbade0b3-925c-40c4-aa2c-481b01695c69" providerId="AD" clId="Web-{F770FDB2-A880-EA54-322A-EF4B7C7948E7}" dt="2024-05-13T04:43:35.924" v="26" actId="20577"/>
        <pc:sldMkLst>
          <pc:docMk/>
          <pc:sldMk cId="3705505213" sldId="612"/>
        </pc:sldMkLst>
        <pc:spChg chg="add">
          <ac:chgData name="KwonDongWoon" userId="S::2420340029@office.kopo.ac.kr::fbade0b3-925c-40c4-aa2c-481b01695c69" providerId="AD" clId="Web-{F770FDB2-A880-EA54-322A-EF4B7C7948E7}" dt="2024-05-13T04:42:41.390" v="5"/>
          <ac:spMkLst>
            <pc:docMk/>
            <pc:sldMk cId="3705505213" sldId="612"/>
            <ac:spMk id="4" creationId="{B01F0D0D-2B3B-9895-51B9-AF8A0DB6C8B9}"/>
          </ac:spMkLst>
        </pc:spChg>
        <pc:spChg chg="add mod">
          <ac:chgData name="KwonDongWoon" userId="S::2420340029@office.kopo.ac.kr::fbade0b3-925c-40c4-aa2c-481b01695c69" providerId="AD" clId="Web-{F770FDB2-A880-EA54-322A-EF4B7C7948E7}" dt="2024-05-13T04:42:49.188" v="9" actId="1076"/>
          <ac:spMkLst>
            <pc:docMk/>
            <pc:sldMk cId="3705505213" sldId="612"/>
            <ac:spMk id="6" creationId="{8718F5E8-483A-8AF0-E5BE-A628B9B84CCE}"/>
          </ac:spMkLst>
        </pc:spChg>
        <pc:spChg chg="add mod">
          <ac:chgData name="KwonDongWoon" userId="S::2420340029@office.kopo.ac.kr::fbade0b3-925c-40c4-aa2c-481b01695c69" providerId="AD" clId="Web-{F770FDB2-A880-EA54-322A-EF4B7C7948E7}" dt="2024-05-13T04:43:09.813" v="15" actId="1076"/>
          <ac:spMkLst>
            <pc:docMk/>
            <pc:sldMk cId="3705505213" sldId="612"/>
            <ac:spMk id="7" creationId="{95FC0DBA-C82D-87F0-A89B-C5F37C519CED}"/>
          </ac:spMkLst>
        </pc:spChg>
        <pc:spChg chg="add mod">
          <ac:chgData name="KwonDongWoon" userId="S::2420340029@office.kopo.ac.kr::fbade0b3-925c-40c4-aa2c-481b01695c69" providerId="AD" clId="Web-{F770FDB2-A880-EA54-322A-EF4B7C7948E7}" dt="2024-05-13T04:43:23.267" v="22" actId="1076"/>
          <ac:spMkLst>
            <pc:docMk/>
            <pc:sldMk cId="3705505213" sldId="612"/>
            <ac:spMk id="8" creationId="{077CF420-EADB-8817-D12B-0180A5D87BD4}"/>
          </ac:spMkLst>
        </pc:spChg>
        <pc:spChg chg="mod">
          <ac:chgData name="KwonDongWoon" userId="S::2420340029@office.kopo.ac.kr::fbade0b3-925c-40c4-aa2c-481b01695c69" providerId="AD" clId="Web-{F770FDB2-A880-EA54-322A-EF4B7C7948E7}" dt="2024-05-13T04:43:35.924" v="26" actId="20577"/>
          <ac:spMkLst>
            <pc:docMk/>
            <pc:sldMk cId="3705505213" sldId="612"/>
            <ac:spMk id="22" creationId="{00000000-0000-0000-0000-000000000000}"/>
          </ac:spMkLst>
        </pc:spChg>
        <pc:spChg chg="del">
          <ac:chgData name="KwonDongWoon" userId="S::2420340029@office.kopo.ac.kr::fbade0b3-925c-40c4-aa2c-481b01695c69" providerId="AD" clId="Web-{F770FDB2-A880-EA54-322A-EF4B7C7948E7}" dt="2024-05-13T04:43:06.626" v="14"/>
          <ac:spMkLst>
            <pc:docMk/>
            <pc:sldMk cId="3705505213" sldId="612"/>
            <ac:spMk id="78" creationId="{00000000-0000-0000-0000-000000000000}"/>
          </ac:spMkLst>
        </pc:spChg>
        <pc:spChg chg="mod">
          <ac:chgData name="KwonDongWoon" userId="S::2420340029@office.kopo.ac.kr::fbade0b3-925c-40c4-aa2c-481b01695c69" providerId="AD" clId="Web-{F770FDB2-A880-EA54-322A-EF4B7C7948E7}" dt="2024-05-13T04:43:13.735" v="19" actId="20577"/>
          <ac:spMkLst>
            <pc:docMk/>
            <pc:sldMk cId="3705505213" sldId="612"/>
            <ac:spMk id="81" creationId="{00000000-0000-0000-0000-000000000000}"/>
          </ac:spMkLst>
        </pc:spChg>
        <pc:spChg chg="mod">
          <ac:chgData name="KwonDongWoon" userId="S::2420340029@office.kopo.ac.kr::fbade0b3-925c-40c4-aa2c-481b01695c69" providerId="AD" clId="Web-{F770FDB2-A880-EA54-322A-EF4B7C7948E7}" dt="2024-05-13T04:42:35.140" v="1" actId="20577"/>
          <ac:spMkLst>
            <pc:docMk/>
            <pc:sldMk cId="3705505213" sldId="612"/>
            <ac:spMk id="84" creationId="{00000000-0000-0000-0000-000000000000}"/>
          </ac:spMkLst>
        </pc:spChg>
        <pc:spChg chg="mod">
          <ac:chgData name="KwonDongWoon" userId="S::2420340029@office.kopo.ac.kr::fbade0b3-925c-40c4-aa2c-481b01695c69" providerId="AD" clId="Web-{F770FDB2-A880-EA54-322A-EF4B7C7948E7}" dt="2024-05-13T04:42:52" v="11" actId="20577"/>
          <ac:spMkLst>
            <pc:docMk/>
            <pc:sldMk cId="3705505213" sldId="612"/>
            <ac:spMk id="97" creationId="{00000000-0000-0000-0000-000000000000}"/>
          </ac:spMkLst>
        </pc:spChg>
        <pc:spChg chg="mod">
          <ac:chgData name="KwonDongWoon" userId="S::2420340029@office.kopo.ac.kr::fbade0b3-925c-40c4-aa2c-481b01695c69" providerId="AD" clId="Web-{F770FDB2-A880-EA54-322A-EF4B7C7948E7}" dt="2024-05-13T04:43:29.658" v="23" actId="1076"/>
          <ac:spMkLst>
            <pc:docMk/>
            <pc:sldMk cId="3705505213" sldId="612"/>
            <ac:spMk id="129" creationId="{00000000-0000-0000-0000-000000000000}"/>
          </ac:spMkLst>
        </pc:spChg>
        <pc:picChg chg="del">
          <ac:chgData name="KwonDongWoon" userId="S::2420340029@office.kopo.ac.kr::fbade0b3-925c-40c4-aa2c-481b01695c69" providerId="AD" clId="Web-{F770FDB2-A880-EA54-322A-EF4B7C7948E7}" dt="2024-05-13T04:42:35.984" v="2"/>
          <ac:picMkLst>
            <pc:docMk/>
            <pc:sldMk cId="3705505213" sldId="612"/>
            <ac:picMk id="3" creationId="{A9B51EC4-7670-CAEF-38C7-F0F03B9CF7B8}"/>
          </ac:picMkLst>
        </pc:picChg>
        <pc:picChg chg="del">
          <ac:chgData name="KwonDongWoon" userId="S::2420340029@office.kopo.ac.kr::fbade0b3-925c-40c4-aa2c-481b01695c69" providerId="AD" clId="Web-{F770FDB2-A880-EA54-322A-EF4B7C7948E7}" dt="2024-05-13T04:42:36.218" v="3"/>
          <ac:picMkLst>
            <pc:docMk/>
            <pc:sldMk cId="3705505213" sldId="612"/>
            <ac:picMk id="5" creationId="{F33BF018-AB01-E21D-C619-762AA86835B8}"/>
          </ac:picMkLst>
        </pc:picChg>
      </pc:sldChg>
    </pc:docChg>
  </pc:docChgLst>
  <pc:docChgLst>
    <pc:chgData name="게스트 사용자" userId="S::urn:spo:anon#ede4f8ce5a7ec4bd34a02db6f1e922ce3947f107c0420969af254abad233c720::" providerId="AD" clId="Web-{D9BC2DDC-E1EF-6130-19BD-EFEEA99537E6}"/>
    <pc:docChg chg="modSld">
      <pc:chgData name="게스트 사용자" userId="S::urn:spo:anon#ede4f8ce5a7ec4bd34a02db6f1e922ce3947f107c0420969af254abad233c720::" providerId="AD" clId="Web-{D9BC2DDC-E1EF-6130-19BD-EFEEA99537E6}" dt="2021-06-24T00:37:17.421" v="32" actId="20577"/>
      <pc:docMkLst>
        <pc:docMk/>
      </pc:docMkLst>
      <pc:sldChg chg="modSp">
        <pc:chgData name="게스트 사용자" userId="S::urn:spo:anon#ede4f8ce5a7ec4bd34a02db6f1e922ce3947f107c0420969af254abad233c720::" providerId="AD" clId="Web-{D9BC2DDC-E1EF-6130-19BD-EFEEA99537E6}" dt="2021-06-24T00:37:17.421" v="32" actId="20577"/>
        <pc:sldMkLst>
          <pc:docMk/>
          <pc:sldMk cId="3705505213" sldId="612"/>
        </pc:sldMkLst>
        <pc:spChg chg="mod">
          <ac:chgData name="게스트 사용자" userId="S::urn:spo:anon#ede4f8ce5a7ec4bd34a02db6f1e922ce3947f107c0420969af254abad233c720::" providerId="AD" clId="Web-{D9BC2DDC-E1EF-6130-19BD-EFEEA99537E6}" dt="2021-06-24T00:37:17.421" v="32" actId="20577"/>
          <ac:spMkLst>
            <pc:docMk/>
            <pc:sldMk cId="3705505213" sldId="612"/>
            <ac:spMk id="78" creationId="{00000000-0000-0000-0000-000000000000}"/>
          </ac:spMkLst>
        </pc:spChg>
      </pc:sldChg>
    </pc:docChg>
  </pc:docChgLst>
  <pc:docChgLst>
    <pc:chgData name="KwonDongWoon" userId="S::2420340029@office.kopo.ac.kr::fbade0b3-925c-40c4-aa2c-481b01695c69" providerId="AD" clId="Web-{9D5FE692-243B-0306-196C-7F271BB356F0}"/>
    <pc:docChg chg="modSld">
      <pc:chgData name="KwonDongWoon" userId="S::2420340029@office.kopo.ac.kr::fbade0b3-925c-40c4-aa2c-481b01695c69" providerId="AD" clId="Web-{9D5FE692-243B-0306-196C-7F271BB356F0}" dt="2024-05-12T23:53:00.926" v="32" actId="20577"/>
      <pc:docMkLst>
        <pc:docMk/>
      </pc:docMkLst>
      <pc:sldChg chg="modSp">
        <pc:chgData name="KwonDongWoon" userId="S::2420340029@office.kopo.ac.kr::fbade0b3-925c-40c4-aa2c-481b01695c69" providerId="AD" clId="Web-{9D5FE692-243B-0306-196C-7F271BB356F0}" dt="2024-05-12T23:53:00.926" v="32" actId="20577"/>
        <pc:sldMkLst>
          <pc:docMk/>
          <pc:sldMk cId="3705505213" sldId="612"/>
        </pc:sldMkLst>
        <pc:spChg chg="mod">
          <ac:chgData name="KwonDongWoon" userId="S::2420340029@office.kopo.ac.kr::fbade0b3-925c-40c4-aa2c-481b01695c69" providerId="AD" clId="Web-{9D5FE692-243B-0306-196C-7F271BB356F0}" dt="2024-05-12T23:53:00.926" v="32" actId="20577"/>
          <ac:spMkLst>
            <pc:docMk/>
            <pc:sldMk cId="3705505213" sldId="612"/>
            <ac:spMk id="78" creationId="{00000000-0000-0000-0000-000000000000}"/>
          </ac:spMkLst>
        </pc:spChg>
      </pc:sldChg>
    </pc:docChg>
  </pc:docChgLst>
  <pc:docChgLst>
    <pc:chgData name="김유경" userId="S::2420340034@office.kopo.ac.kr::f01a437c-f337-4c15-af96-c2aea5651cf1" providerId="AD" clId="Web-{5E1CDF71-1D6D-2F6E-B112-EDD2FD5453C3}"/>
    <pc:docChg chg="modSld">
      <pc:chgData name="김유경" userId="S::2420340034@office.kopo.ac.kr::f01a437c-f337-4c15-af96-c2aea5651cf1" providerId="AD" clId="Web-{5E1CDF71-1D6D-2F6E-B112-EDD2FD5453C3}" dt="2024-05-08T01:13:16.576" v="2" actId="20577"/>
      <pc:docMkLst>
        <pc:docMk/>
      </pc:docMkLst>
      <pc:sldChg chg="modSp">
        <pc:chgData name="김유경" userId="S::2420340034@office.kopo.ac.kr::f01a437c-f337-4c15-af96-c2aea5651cf1" providerId="AD" clId="Web-{5E1CDF71-1D6D-2F6E-B112-EDD2FD5453C3}" dt="2024-05-08T01:13:16.576" v="2" actId="20577"/>
        <pc:sldMkLst>
          <pc:docMk/>
          <pc:sldMk cId="3705505213" sldId="612"/>
        </pc:sldMkLst>
        <pc:spChg chg="mod">
          <ac:chgData name="김유경" userId="S::2420340034@office.kopo.ac.kr::f01a437c-f337-4c15-af96-c2aea5651cf1" providerId="AD" clId="Web-{5E1CDF71-1D6D-2F6E-B112-EDD2FD5453C3}" dt="2024-05-08T01:13:16.576" v="2" actId="20577"/>
          <ac:spMkLst>
            <pc:docMk/>
            <pc:sldMk cId="3705505213" sldId="612"/>
            <ac:spMk id="78" creationId="{00000000-0000-0000-0000-000000000000}"/>
          </ac:spMkLst>
        </pc:spChg>
      </pc:sldChg>
    </pc:docChg>
  </pc:docChgLst>
  <pc:docChgLst>
    <pc:chgData name="게스트 사용자" userId="S::urn:spo:anon#a5e154103de457917d5ed0f08944945f5d217ff5d67e4867e2ac2e43c27d5880::" providerId="AD" clId="Web-{06E26746-3F1C-6158-BC69-4437C1492BF8}"/>
    <pc:docChg chg="modSld">
      <pc:chgData name="게스트 사용자" userId="S::urn:spo:anon#a5e154103de457917d5ed0f08944945f5d217ff5d67e4867e2ac2e43c27d5880::" providerId="AD" clId="Web-{06E26746-3F1C-6158-BC69-4437C1492BF8}" dt="2024-07-04T01:06:23.979" v="15" actId="20577"/>
      <pc:docMkLst>
        <pc:docMk/>
      </pc:docMkLst>
      <pc:sldChg chg="modSp">
        <pc:chgData name="게스트 사용자" userId="S::urn:spo:anon#a5e154103de457917d5ed0f08944945f5d217ff5d67e4867e2ac2e43c27d5880::" providerId="AD" clId="Web-{06E26746-3F1C-6158-BC69-4437C1492BF8}" dt="2024-07-04T01:06:23.979" v="15" actId="20577"/>
        <pc:sldMkLst>
          <pc:docMk/>
          <pc:sldMk cId="3705505213" sldId="612"/>
        </pc:sldMkLst>
        <pc:spChg chg="mod">
          <ac:chgData name="게스트 사용자" userId="S::urn:spo:anon#a5e154103de457917d5ed0f08944945f5d217ff5d67e4867e2ac2e43c27d5880::" providerId="AD" clId="Web-{06E26746-3F1C-6158-BC69-4437C1492BF8}" dt="2024-07-04T01:06:23.979" v="15" actId="20577"/>
          <ac:spMkLst>
            <pc:docMk/>
            <pc:sldMk cId="3705505213" sldId="612"/>
            <ac:spMk id="23" creationId="{00000000-0000-0000-0000-000000000000}"/>
          </ac:spMkLst>
        </pc:spChg>
      </pc:sldChg>
    </pc:docChg>
  </pc:docChgLst>
  <pc:docChgLst>
    <pc:chgData name="윤영채" userId="S::2420340044@office.kopo.ac.kr::98761f2c-2e51-4cae-b39d-33a395aa7a4b" providerId="AD" clId="Web-{C460803B-5E77-1E35-3230-5CC23EDD781B}"/>
    <pc:docChg chg="modSld">
      <pc:chgData name="윤영채" userId="S::2420340044@office.kopo.ac.kr::98761f2c-2e51-4cae-b39d-33a395aa7a4b" providerId="AD" clId="Web-{C460803B-5E77-1E35-3230-5CC23EDD781B}" dt="2024-05-12T12:50:53.326" v="157" actId="20577"/>
      <pc:docMkLst>
        <pc:docMk/>
      </pc:docMkLst>
      <pc:sldChg chg="modSp">
        <pc:chgData name="윤영채" userId="S::2420340044@office.kopo.ac.kr::98761f2c-2e51-4cae-b39d-33a395aa7a4b" providerId="AD" clId="Web-{C460803B-5E77-1E35-3230-5CC23EDD781B}" dt="2024-05-12T12:50:53.326" v="157" actId="20577"/>
        <pc:sldMkLst>
          <pc:docMk/>
          <pc:sldMk cId="3705505213" sldId="612"/>
        </pc:sldMkLst>
        <pc:spChg chg="mod">
          <ac:chgData name="윤영채" userId="S::2420340044@office.kopo.ac.kr::98761f2c-2e51-4cae-b39d-33a395aa7a4b" providerId="AD" clId="Web-{C460803B-5E77-1E35-3230-5CC23EDD781B}" dt="2024-05-12T12:50:53.326" v="157" actId="20577"/>
          <ac:spMkLst>
            <pc:docMk/>
            <pc:sldMk cId="3705505213" sldId="612"/>
            <ac:spMk id="22" creationId="{00000000-0000-0000-0000-000000000000}"/>
          </ac:spMkLst>
        </pc:spChg>
      </pc:sldChg>
    </pc:docChg>
  </pc:docChgLst>
  <pc:docChgLst>
    <pc:chgData name="게스트 사용자" userId="S::urn:spo:anon#414020796fd449344c96a5de8d9be5b645f1d2b698296be20cef9c0be9f8b781::" providerId="AD" clId="Web-{545D72AD-606B-AD2F-C5B3-160A2EAD7808}"/>
    <pc:docChg chg="modSld">
      <pc:chgData name="게스트 사용자" userId="S::urn:spo:anon#414020796fd449344c96a5de8d9be5b645f1d2b698296be20cef9c0be9f8b781::" providerId="AD" clId="Web-{545D72AD-606B-AD2F-C5B3-160A2EAD7808}" dt="2023-06-26T06:58:46.030" v="0"/>
      <pc:docMkLst>
        <pc:docMk/>
      </pc:docMkLst>
      <pc:sldChg chg="delSp">
        <pc:chgData name="게스트 사용자" userId="S::urn:spo:anon#414020796fd449344c96a5de8d9be5b645f1d2b698296be20cef9c0be9f8b781::" providerId="AD" clId="Web-{545D72AD-606B-AD2F-C5B3-160A2EAD7808}" dt="2023-06-26T06:58:46.030" v="0"/>
        <pc:sldMkLst>
          <pc:docMk/>
          <pc:sldMk cId="3705505213" sldId="612"/>
        </pc:sldMkLst>
        <pc:spChg chg="del">
          <ac:chgData name="게스트 사용자" userId="S::urn:spo:anon#414020796fd449344c96a5de8d9be5b645f1d2b698296be20cef9c0be9f8b781::" providerId="AD" clId="Web-{545D72AD-606B-AD2F-C5B3-160A2EAD7808}" dt="2023-06-26T06:58:46.030" v="0"/>
          <ac:spMkLst>
            <pc:docMk/>
            <pc:sldMk cId="3705505213" sldId="612"/>
            <ac:spMk id="3" creationId="{CA518255-3662-4CC5-99E6-F00DC5759F8B}"/>
          </ac:spMkLst>
        </pc:spChg>
      </pc:sldChg>
    </pc:docChg>
  </pc:docChgLst>
  <pc:docChgLst>
    <pc:chgData name="게스트 사용자" userId="S::urn:spo:anon#a5e154103de457917d5ed0f08944945f5d217ff5d67e4867e2ac2e43c27d5880::" providerId="AD" clId="Web-{AA065FD0-29D0-8D5D-632B-116BD5DEAAD4}"/>
    <pc:docChg chg="modSld">
      <pc:chgData name="게스트 사용자" userId="S::urn:spo:anon#a5e154103de457917d5ed0f08944945f5d217ff5d67e4867e2ac2e43c27d5880::" providerId="AD" clId="Web-{AA065FD0-29D0-8D5D-632B-116BD5DEAAD4}" dt="2024-07-04T06:36:08.377" v="28" actId="20577"/>
      <pc:docMkLst>
        <pc:docMk/>
      </pc:docMkLst>
      <pc:sldChg chg="delSp modSp">
        <pc:chgData name="게스트 사용자" userId="S::urn:spo:anon#a5e154103de457917d5ed0f08944945f5d217ff5d67e4867e2ac2e43c27d5880::" providerId="AD" clId="Web-{AA065FD0-29D0-8D5D-632B-116BD5DEAAD4}" dt="2024-07-04T06:36:08.377" v="28" actId="20577"/>
        <pc:sldMkLst>
          <pc:docMk/>
          <pc:sldMk cId="3705505213" sldId="612"/>
        </pc:sldMkLst>
        <pc:spChg chg="mod">
          <ac:chgData name="게스트 사용자" userId="S::urn:spo:anon#a5e154103de457917d5ed0f08944945f5d217ff5d67e4867e2ac2e43c27d5880::" providerId="AD" clId="Web-{AA065FD0-29D0-8D5D-632B-116BD5DEAAD4}" dt="2024-07-04T06:36:01.705" v="25" actId="20577"/>
          <ac:spMkLst>
            <pc:docMk/>
            <pc:sldMk cId="3705505213" sldId="612"/>
            <ac:spMk id="7" creationId="{95FC0DBA-C82D-87F0-A89B-C5F37C519CED}"/>
          </ac:spMkLst>
        </pc:spChg>
        <pc:spChg chg="mod">
          <ac:chgData name="게스트 사용자" userId="S::urn:spo:anon#a5e154103de457917d5ed0f08944945f5d217ff5d67e4867e2ac2e43c27d5880::" providerId="AD" clId="Web-{AA065FD0-29D0-8D5D-632B-116BD5DEAAD4}" dt="2024-07-04T06:36:08.377" v="28" actId="20577"/>
          <ac:spMkLst>
            <pc:docMk/>
            <pc:sldMk cId="3705505213" sldId="612"/>
            <ac:spMk id="22" creationId="{00000000-0000-0000-0000-000000000000}"/>
          </ac:spMkLst>
        </pc:spChg>
        <pc:spChg chg="del mod">
          <ac:chgData name="게스트 사용자" userId="S::urn:spo:anon#a5e154103de457917d5ed0f08944945f5d217ff5d67e4867e2ac2e43c27d5880::" providerId="AD" clId="Web-{AA065FD0-29D0-8D5D-632B-116BD5DEAAD4}" dt="2024-07-04T06:36:06.033" v="27"/>
          <ac:spMkLst>
            <pc:docMk/>
            <pc:sldMk cId="3705505213" sldId="612"/>
            <ac:spMk id="23" creationId="{00000000-0000-0000-0000-000000000000}"/>
          </ac:spMkLst>
        </pc:spChg>
      </pc:sldChg>
    </pc:docChg>
  </pc:docChgLst>
  <pc:docChgLst>
    <pc:chgData name="김효관" userId="5d412245-c878-4bfb-b3ad-7c3e81fe34ff" providerId="ADAL" clId="{47DFDDF6-F5D5-4910-B709-F0AD043176A8}"/>
    <pc:docChg chg="modSld">
      <pc:chgData name="김효관" userId="5d412245-c878-4bfb-b3ad-7c3e81fe34ff" providerId="ADAL" clId="{47DFDDF6-F5D5-4910-B709-F0AD043176A8}" dt="2019-10-04T06:52:04.226" v="16" actId="20577"/>
      <pc:docMkLst>
        <pc:docMk/>
      </pc:docMkLst>
      <pc:sldChg chg="modSp">
        <pc:chgData name="김효관" userId="5d412245-c878-4bfb-b3ad-7c3e81fe34ff" providerId="ADAL" clId="{47DFDDF6-F5D5-4910-B709-F0AD043176A8}" dt="2019-10-04T06:52:04.226" v="16" actId="20577"/>
        <pc:sldMkLst>
          <pc:docMk/>
          <pc:sldMk cId="3705505213" sldId="612"/>
        </pc:sldMkLst>
        <pc:spChg chg="mod">
          <ac:chgData name="김효관" userId="5d412245-c878-4bfb-b3ad-7c3e81fe34ff" providerId="ADAL" clId="{47DFDDF6-F5D5-4910-B709-F0AD043176A8}" dt="2019-10-04T06:52:04.226" v="16" actId="20577"/>
          <ac:spMkLst>
            <pc:docMk/>
            <pc:sldMk cId="3705505213" sldId="612"/>
            <ac:spMk id="2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CE49-C2E9-41D6-B7C8-E34CE970B252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71A42-FFA4-4503-A9EC-8096AAC84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59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7E7F5-A54A-40DB-B59D-D2C076E0398D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05013" y="744538"/>
            <a:ext cx="2792412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6122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1" y="9436122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74617-0A22-4AAA-92D8-7EE45C740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9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74617-0A22-4AAA-92D8-7EE45C740B5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84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9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70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70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37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1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71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35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0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30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28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30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38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4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49" r:id="rId3"/>
    <p:sldLayoutId id="2147483653" r:id="rId4"/>
    <p:sldLayoutId id="2147483652" r:id="rId5"/>
    <p:sldLayoutId id="2147483655" r:id="rId6"/>
    <p:sldLayoutId id="2147483656" r:id="rId7"/>
    <p:sldLayoutId id="2147483659" r:id="rId8"/>
    <p:sldLayoutId id="2147483650" r:id="rId9"/>
    <p:sldLayoutId id="2147483657" r:id="rId10"/>
    <p:sldLayoutId id="2147483658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emf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emf"/><Relationship Id="rId5" Type="http://schemas.openxmlformats.org/officeDocument/2006/relationships/image" Target="../media/image14.png"/><Relationship Id="rId10" Type="http://schemas.openxmlformats.org/officeDocument/2006/relationships/image" Target="../media/image19.emf"/><Relationship Id="rId4" Type="http://schemas.openxmlformats.org/officeDocument/2006/relationships/image" Target="../media/image13.png"/><Relationship Id="rId9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4817942" y="1825355"/>
            <a:ext cx="4808269" cy="7147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-28903" y="6029477"/>
            <a:ext cx="4817534" cy="6831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전자정부 프레임워크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3.9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 기반의  웹페이지 구축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03854" y="6469837"/>
            <a:ext cx="1534722" cy="2744227"/>
          </a:xfrm>
          <a:prstGeom prst="roundRect">
            <a:avLst>
              <a:gd name="adj" fmla="val 6382"/>
            </a:avLst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74724"/>
            <a:ext cx="9635067" cy="1828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13724" y="504818"/>
            <a:ext cx="5299084" cy="507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700" b="1" dirty="0">
                <a:solidFill>
                  <a:schemeClr val="bg1"/>
                </a:solidFill>
                <a:latin typeface="+mj-ea"/>
                <a:ea typeface="+mj-ea"/>
              </a:rPr>
              <a:t>사내게시판 서비스</a:t>
            </a:r>
          </a:p>
        </p:txBody>
      </p:sp>
      <p:cxnSp>
        <p:nvCxnSpPr>
          <p:cNvPr id="25" name="직선 연결선 24"/>
          <p:cNvCxnSpPr>
            <a:stCxn id="2" idx="2"/>
          </p:cNvCxnSpPr>
          <p:nvPr/>
        </p:nvCxnSpPr>
        <p:spPr>
          <a:xfrm>
            <a:off x="4817534" y="1754076"/>
            <a:ext cx="517" cy="10972800"/>
          </a:xfrm>
          <a:prstGeom prst="line">
            <a:avLst/>
          </a:prstGeom>
          <a:ln w="38100">
            <a:solidFill>
              <a:srgbClr val="4172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0080" y="198131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+mj-ea"/>
                <a:ea typeface="+mj-ea"/>
              </a:rPr>
              <a:t>01. </a:t>
            </a:r>
            <a:r>
              <a:rPr lang="ko-KR" altLang="en-US" sz="2400"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0079" y="6113679"/>
            <a:ext cx="3284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+mj-ea"/>
                <a:ea typeface="+mj-ea"/>
              </a:rPr>
              <a:t>02. </a:t>
            </a:r>
            <a:r>
              <a:rPr lang="ko-KR" altLang="en-US" sz="2400">
                <a:latin typeface="+mj-ea"/>
                <a:ea typeface="+mj-ea"/>
              </a:rPr>
              <a:t>개발 환경 및 기술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49053" y="198131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+mj-ea"/>
                <a:ea typeface="+mj-ea"/>
              </a:rPr>
              <a:t>03. </a:t>
            </a:r>
            <a:r>
              <a:rPr lang="ko-KR" altLang="en-US" sz="2400">
                <a:latin typeface="+mj-ea"/>
                <a:ea typeface="+mj-ea"/>
              </a:rPr>
              <a:t>결과물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49052" y="9214064"/>
            <a:ext cx="41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04. </a:t>
            </a:r>
            <a:r>
              <a:rPr lang="ko-KR" altLang="en-US" sz="2400" dirty="0">
                <a:latin typeface="+mj-ea"/>
                <a:ea typeface="+mj-ea"/>
              </a:rPr>
              <a:t>의의 및 기대효과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9" y="505730"/>
            <a:ext cx="849152" cy="849152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4" y="2548006"/>
            <a:ext cx="328388" cy="328388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663324" y="2526234"/>
            <a:ext cx="1837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+mj-ea"/>
                <a:ea typeface="+mj-ea"/>
              </a:rPr>
              <a:t>개발 배경 및 목적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4" y="4408608"/>
            <a:ext cx="328388" cy="328388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663324" y="4408607"/>
            <a:ext cx="14879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+mj-ea"/>
                <a:ea typeface="+mj-ea"/>
              </a:rPr>
              <a:t>프로젝트 특징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704530" y="4750731"/>
            <a:ext cx="3357512" cy="3092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>
                <a:latin typeface="+mj-ea"/>
                <a:ea typeface="+mj-ea"/>
              </a:rPr>
              <a:t>1) </a:t>
            </a:r>
            <a:r>
              <a:rPr lang="ko-KR" altLang="en-US" sz="1400" dirty="0">
                <a:latin typeface="+mj-ea"/>
                <a:ea typeface="+mj-ea"/>
              </a:rPr>
              <a:t>유익한 정보제공 및 소통 공간 제공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36" y="9792441"/>
            <a:ext cx="324678" cy="324678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>
          <a:xfrm>
            <a:off x="5555565" y="979012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+mj-ea"/>
                <a:ea typeface="+mj-ea"/>
              </a:rPr>
              <a:t>의의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264952" y="10173614"/>
            <a:ext cx="3908442" cy="54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>
                <a:latin typeface="+mj-ea"/>
                <a:ea typeface="+mj-ea"/>
              </a:rPr>
              <a:t>적극적인 소통과 정보교류를 통해서 효율적인 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ko-KR" altLang="en-US" sz="1400" dirty="0">
                <a:latin typeface="+mj-ea"/>
                <a:ea typeface="+mj-ea"/>
              </a:rPr>
              <a:t>업무관리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및 팀원 간의 업무분배 문제 해결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36" y="11303059"/>
            <a:ext cx="324678" cy="324678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5555565" y="1130074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+mj-ea"/>
                <a:ea typeface="+mj-ea"/>
              </a:rPr>
              <a:t>기대효과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232648" y="11721302"/>
            <a:ext cx="4368552" cy="75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>
                <a:latin typeface="+mj-ea"/>
                <a:ea typeface="+mj-ea"/>
              </a:rPr>
              <a:t>사내게시판을 통해서 직장 내 커뮤니티를 활성화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ko-KR" altLang="en-US" sz="1400" dirty="0">
                <a:latin typeface="+mj-ea"/>
                <a:ea typeface="+mj-ea"/>
              </a:rPr>
              <a:t>하고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동료 간의 소통 강화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친밀도가 향상할 수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1200" b="1" dirty="0">
              <a:solidFill>
                <a:srgbClr val="0D0D0D"/>
              </a:solidFill>
              <a:latin typeface="+mj-ea"/>
              <a:ea typeface="+mj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555565" y="2485706"/>
            <a:ext cx="184731" cy="338554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endParaRPr lang="en-US" altLang="ko-KR" sz="160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555565" y="5717633"/>
            <a:ext cx="184731" cy="338554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endParaRPr lang="en-US" altLang="ko-KR" sz="160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63324" y="6770106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+mj-ea"/>
                <a:ea typeface="+mj-ea"/>
              </a:rPr>
              <a:t>개발 환경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367557" y="7164907"/>
            <a:ext cx="3102131" cy="144680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7030A0"/>
                </a:solidFill>
                <a:latin typeface="+mj-ea"/>
                <a:ea typeface="+mj-ea"/>
              </a:rPr>
              <a:t>운영 체제</a:t>
            </a:r>
            <a:r>
              <a:rPr lang="en-US" altLang="ko-KR" sz="1400" dirty="0">
                <a:solidFill>
                  <a:srgbClr val="7030A0"/>
                </a:solidFill>
                <a:latin typeface="+mj-ea"/>
                <a:ea typeface="+mj-ea"/>
              </a:rPr>
              <a:t>: </a:t>
            </a:r>
            <a:r>
              <a:rPr lang="en-US" altLang="ko-KR" sz="1400" dirty="0">
                <a:latin typeface="+mj-ea"/>
                <a:ea typeface="+mj-ea"/>
              </a:rPr>
              <a:t>Windows 10</a:t>
            </a: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7030A0"/>
                </a:solidFill>
                <a:latin typeface="+mj-ea"/>
                <a:ea typeface="+mj-ea"/>
              </a:rPr>
              <a:t>개발 언어</a:t>
            </a:r>
            <a:r>
              <a:rPr lang="en-US" altLang="ko-KR" sz="1400" dirty="0">
                <a:solidFill>
                  <a:srgbClr val="7030A0"/>
                </a:solidFill>
                <a:latin typeface="+mj-ea"/>
                <a:ea typeface="+mj-ea"/>
              </a:rPr>
              <a:t>:  </a:t>
            </a:r>
            <a:r>
              <a:rPr lang="en-US" altLang="ko-KR" dirty="0">
                <a:latin typeface="+mj-ea"/>
                <a:ea typeface="+mj-ea"/>
              </a:rPr>
              <a:t>JAVA </a:t>
            </a:r>
            <a:r>
              <a:rPr lang="en-US" altLang="ko-KR" sz="1400" dirty="0">
                <a:latin typeface="+mj-ea"/>
                <a:ea typeface="+mj-ea"/>
              </a:rPr>
              <a:t>1.8</a:t>
            </a: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7030A0"/>
                </a:solidFill>
                <a:latin typeface="+mj-ea"/>
                <a:ea typeface="+mj-ea"/>
              </a:rPr>
              <a:t>개발 도구</a:t>
            </a:r>
            <a:r>
              <a:rPr lang="en-US" altLang="ko-KR" sz="1400" dirty="0">
                <a:solidFill>
                  <a:srgbClr val="7030A0"/>
                </a:solidFill>
                <a:latin typeface="+mj-ea"/>
                <a:ea typeface="+mj-ea"/>
              </a:rPr>
              <a:t>: </a:t>
            </a:r>
            <a:r>
              <a:rPr lang="ko-KR" altLang="en-US" sz="1400" dirty="0" err="1">
                <a:latin typeface="+mj-ea"/>
                <a:ea typeface="+mj-ea"/>
              </a:rPr>
              <a:t>전자정부프레임워크</a:t>
            </a:r>
            <a:r>
              <a:rPr lang="en-US" altLang="ko-KR" sz="1400" dirty="0">
                <a:latin typeface="+mj-ea"/>
                <a:ea typeface="+mj-ea"/>
              </a:rPr>
              <a:t>3.9</a:t>
            </a:r>
          </a:p>
          <a:p>
            <a:pPr>
              <a:lnSpc>
                <a:spcPct val="110000"/>
              </a:lnSpc>
            </a:pPr>
            <a:r>
              <a:rPr lang="en-US" altLang="ko-KR" sz="1400" dirty="0">
                <a:latin typeface="+mj-ea"/>
                <a:ea typeface="+mj-ea"/>
              </a:rPr>
              <a:t>                    Apache Tomcat8.5</a:t>
            </a:r>
          </a:p>
          <a:p>
            <a:pPr>
              <a:lnSpc>
                <a:spcPct val="110000"/>
              </a:lnSpc>
            </a:pPr>
            <a:r>
              <a:rPr lang="en-US" altLang="ko-KR" sz="1400" dirty="0">
                <a:latin typeface="+mj-ea"/>
                <a:ea typeface="+mj-ea"/>
              </a:rPr>
              <a:t>	MariaDB 10.04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63324" y="8862510"/>
            <a:ext cx="25250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  <a:latin typeface="+mj-ea"/>
                <a:ea typeface="+mj-ea"/>
              </a:rPr>
              <a:t>적용 기술 및 분석 흐름도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663028" y="8864405"/>
            <a:ext cx="2316685" cy="3092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ko-KR" altLang="en-US" sz="1400">
              <a:solidFill>
                <a:srgbClr val="7030A0"/>
              </a:solidFill>
              <a:latin typeface="+mj-ea"/>
              <a:ea typeface="+mj-ea"/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1" y="6737822"/>
            <a:ext cx="402871" cy="402871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1" y="8798215"/>
            <a:ext cx="402871" cy="402871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48" y="2476604"/>
            <a:ext cx="323796" cy="323796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7" r="4167"/>
          <a:stretch/>
        </p:blipFill>
        <p:spPr>
          <a:xfrm>
            <a:off x="5118242" y="6293992"/>
            <a:ext cx="323796" cy="323796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72" y="8904414"/>
            <a:ext cx="1008390" cy="18655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FC0DBA-C82D-87F0-A89B-C5F37C519CED}"/>
              </a:ext>
            </a:extLst>
          </p:cNvPr>
          <p:cNvSpPr/>
          <p:nvPr/>
        </p:nvSpPr>
        <p:spPr>
          <a:xfrm>
            <a:off x="422030" y="2888755"/>
            <a:ext cx="4168843" cy="12772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+mj-ea"/>
                <a:ea typeface="+mj-ea"/>
              </a:rPr>
              <a:t>-</a:t>
            </a:r>
            <a:r>
              <a:rPr lang="ko-KR" altLang="en-US" sz="1400" dirty="0">
                <a:solidFill>
                  <a:srgbClr val="C00000"/>
                </a:solidFill>
                <a:latin typeface="+mj-ea"/>
                <a:ea typeface="+mj-ea"/>
              </a:rPr>
              <a:t>신뢰할 수 있는 정보부족 문제 해결</a:t>
            </a:r>
            <a:endParaRPr lang="en-US" altLang="ko-KR" sz="1400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+mj-ea"/>
                <a:ea typeface="+mj-ea"/>
              </a:rPr>
              <a:t>-</a:t>
            </a:r>
            <a:r>
              <a:rPr lang="ko-KR" altLang="en-US" sz="1400" dirty="0">
                <a:solidFill>
                  <a:srgbClr val="C00000"/>
                </a:solidFill>
                <a:latin typeface="+mj-ea"/>
                <a:ea typeface="+mj-ea"/>
              </a:rPr>
              <a:t>커뮤니티사이트를 통해서 다양한 정보공유와 소통 촉진</a:t>
            </a:r>
            <a:endParaRPr lang="en-US" altLang="ko-KR" sz="1400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+mj-ea"/>
                <a:ea typeface="+mj-ea"/>
              </a:rPr>
              <a:t>-</a:t>
            </a:r>
            <a:r>
              <a:rPr lang="ko-KR" altLang="en-US" sz="1400" dirty="0">
                <a:solidFill>
                  <a:srgbClr val="C00000"/>
                </a:solidFill>
                <a:latin typeface="+mj-ea"/>
                <a:ea typeface="+mj-ea"/>
              </a:rPr>
              <a:t>광고 글로 인한 정보 찾기 어려움 해결</a:t>
            </a:r>
            <a:endParaRPr lang="en-US" altLang="ko-KR" sz="1400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endParaRPr lang="en-US" altLang="ko-KR" sz="14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7CF420-EADB-8817-D12B-0180A5D87BD4}"/>
              </a:ext>
            </a:extLst>
          </p:cNvPr>
          <p:cNvSpPr/>
          <p:nvPr/>
        </p:nvSpPr>
        <p:spPr>
          <a:xfrm>
            <a:off x="829833" y="5067178"/>
            <a:ext cx="3732898" cy="8032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사용자 중심설계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커뮤니티 활성화 및 참여 유도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커뮤니티 관리 및 모니터링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FDDDE1-D4B8-3314-5E40-825EFA54ABEE}"/>
              </a:ext>
            </a:extLst>
          </p:cNvPr>
          <p:cNvSpPr/>
          <p:nvPr/>
        </p:nvSpPr>
        <p:spPr>
          <a:xfrm>
            <a:off x="5643881" y="2498791"/>
            <a:ext cx="3222357" cy="54624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+mj-ea"/>
                <a:ea typeface="+mj-ea"/>
              </a:rPr>
              <a:t>로그인 창 구현</a:t>
            </a:r>
            <a:r>
              <a:rPr lang="en-US" altLang="ko-KR" sz="1400" dirty="0">
                <a:solidFill>
                  <a:srgbClr val="C00000"/>
                </a:solidFill>
                <a:latin typeface="+mj-ea"/>
                <a:ea typeface="+mj-ea"/>
              </a:rPr>
              <a:t> (</a:t>
            </a:r>
            <a:r>
              <a:rPr lang="ko-KR" altLang="en-US" sz="1400" dirty="0">
                <a:solidFill>
                  <a:srgbClr val="C00000"/>
                </a:solidFill>
                <a:latin typeface="+mj-ea"/>
                <a:ea typeface="+mj-ea"/>
              </a:rPr>
              <a:t>회원가입</a:t>
            </a:r>
            <a:r>
              <a:rPr lang="en-US" altLang="ko-KR" sz="1400" dirty="0">
                <a:solidFill>
                  <a:srgbClr val="C00000"/>
                </a:solidFill>
                <a:latin typeface="+mj-ea"/>
                <a:ea typeface="+mj-ea"/>
              </a:rPr>
              <a:t>, </a:t>
            </a:r>
          </a:p>
          <a:p>
            <a:pPr>
              <a:lnSpc>
                <a:spcPct val="11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+mj-ea"/>
                <a:ea typeface="+mj-ea"/>
              </a:rPr>
              <a:t>아이디 찾기</a:t>
            </a:r>
            <a:r>
              <a:rPr lang="en-US" altLang="ko-KR" sz="1400" dirty="0">
                <a:solidFill>
                  <a:srgbClr val="C00000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rgbClr val="C00000"/>
                </a:solidFill>
                <a:latin typeface="+mj-ea"/>
                <a:ea typeface="+mj-ea"/>
              </a:rPr>
              <a:t>비밀번호 변경 기능추가</a:t>
            </a:r>
            <a:r>
              <a:rPr lang="en-US" altLang="ko-KR" sz="1400" dirty="0">
                <a:solidFill>
                  <a:srgbClr val="C00000"/>
                </a:solidFill>
                <a:latin typeface="+mj-ea"/>
                <a:ea typeface="+mj-ea"/>
              </a:rPr>
              <a:t>)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73001C-622C-82A1-62F1-5D8B935BE5BA}"/>
              </a:ext>
            </a:extLst>
          </p:cNvPr>
          <p:cNvSpPr/>
          <p:nvPr/>
        </p:nvSpPr>
        <p:spPr>
          <a:xfrm>
            <a:off x="5512136" y="6383325"/>
            <a:ext cx="2284600" cy="30925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+mj-ea"/>
                <a:ea typeface="+mj-ea"/>
              </a:rPr>
              <a:t>프로젝트 관리페이지 구현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550CCB-F91F-2029-22A4-BBDF7560C5CA}"/>
              </a:ext>
            </a:extLst>
          </p:cNvPr>
          <p:cNvSpPr txBox="1"/>
          <p:nvPr/>
        </p:nvSpPr>
        <p:spPr>
          <a:xfrm>
            <a:off x="6448661" y="844786"/>
            <a:ext cx="317147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700" b="1" dirty="0">
                <a:solidFill>
                  <a:srgbClr val="FFFF00"/>
                </a:solidFill>
                <a:latin typeface="+mj-ea"/>
                <a:ea typeface="+mj-ea"/>
              </a:rPr>
              <a:t>스마트금융과</a:t>
            </a:r>
            <a:endParaRPr lang="en-US" altLang="ko-KR" sz="2700" b="1" dirty="0">
              <a:solidFill>
                <a:srgbClr val="FFFF00"/>
              </a:solidFill>
              <a:latin typeface="+mj-ea"/>
              <a:ea typeface="+mj-ea"/>
            </a:endParaRPr>
          </a:p>
          <a:p>
            <a:r>
              <a:rPr lang="ko-KR" altLang="en-US" sz="2700" b="1" dirty="0">
                <a:solidFill>
                  <a:srgbClr val="FFFF00"/>
                </a:solidFill>
                <a:latin typeface="+mj-ea"/>
                <a:ea typeface="+mj-ea"/>
              </a:rPr>
              <a:t>이찬우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E27797-4A56-AA23-5CBD-A99C313E32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2383" y="6531917"/>
            <a:ext cx="759659" cy="8546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A2E010A-45D6-AEFA-ECE3-4713B53D5E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25829" y="7421702"/>
            <a:ext cx="1361767" cy="8855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E8137F2-AD80-D781-6FA6-A2BF6F2075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66754" y="8228494"/>
            <a:ext cx="1438266" cy="742991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21577869-A467-F1D1-8EA5-567F16D8044A}"/>
              </a:ext>
            </a:extLst>
          </p:cNvPr>
          <p:cNvSpPr/>
          <p:nvPr/>
        </p:nvSpPr>
        <p:spPr>
          <a:xfrm>
            <a:off x="1611389" y="9790128"/>
            <a:ext cx="346365" cy="326991"/>
          </a:xfrm>
          <a:prstGeom prst="downArrow">
            <a:avLst/>
          </a:prstGeom>
          <a:solidFill>
            <a:srgbClr val="729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087924-9748-578A-4392-0BB36974FEFA}"/>
              </a:ext>
            </a:extLst>
          </p:cNvPr>
          <p:cNvSpPr txBox="1"/>
          <p:nvPr/>
        </p:nvSpPr>
        <p:spPr>
          <a:xfrm>
            <a:off x="663028" y="10253593"/>
            <a:ext cx="3449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ApacheTomcat8.5 </a:t>
            </a:r>
            <a:r>
              <a:rPr lang="ko-KR" altLang="en-US" sz="1400" dirty="0"/>
              <a:t>서버 구동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1CA0039-F16B-1601-85FB-C612EA5C5474}"/>
              </a:ext>
            </a:extLst>
          </p:cNvPr>
          <p:cNvSpPr/>
          <p:nvPr/>
        </p:nvSpPr>
        <p:spPr>
          <a:xfrm>
            <a:off x="1611389" y="10820282"/>
            <a:ext cx="451873" cy="480464"/>
          </a:xfrm>
          <a:prstGeom prst="downArrow">
            <a:avLst/>
          </a:prstGeom>
          <a:solidFill>
            <a:srgbClr val="729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9A2CF4-3982-7AF1-7644-B0205520F983}"/>
              </a:ext>
            </a:extLst>
          </p:cNvPr>
          <p:cNvSpPr txBox="1"/>
          <p:nvPr/>
        </p:nvSpPr>
        <p:spPr>
          <a:xfrm>
            <a:off x="879286" y="11476591"/>
            <a:ext cx="3182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MariaDB</a:t>
            </a:r>
            <a:r>
              <a:rPr lang="ko-KR" altLang="en-US" dirty="0"/>
              <a:t>에 저장 및 조회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771F9D1-EF1D-3429-293A-170D220D2F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66988" y="3099769"/>
            <a:ext cx="3884103" cy="307876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52D2E2B-5C0B-B43B-7687-F1308D238B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63311" y="6699423"/>
            <a:ext cx="3960297" cy="21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0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29AF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163</Words>
  <Application>Microsoft Office PowerPoint</Application>
  <PresentationFormat>A3 용지(297x420mm)</PresentationFormat>
  <Paragraphs>36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PTWIZ</dc:creator>
  <cp:lastModifiedBy>이찬우</cp:lastModifiedBy>
  <cp:revision>4</cp:revision>
  <cp:lastPrinted>2018-12-03T06:27:31Z</cp:lastPrinted>
  <dcterms:created xsi:type="dcterms:W3CDTF">2013-08-16T03:43:36Z</dcterms:created>
  <dcterms:modified xsi:type="dcterms:W3CDTF">2024-07-05T01:36:37Z</dcterms:modified>
</cp:coreProperties>
</file>