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2" r:id="rId4"/>
    <p:sldId id="271" r:id="rId5"/>
    <p:sldId id="258" r:id="rId6"/>
    <p:sldId id="257" r:id="rId7"/>
    <p:sldId id="264" r:id="rId8"/>
    <p:sldId id="265" r:id="rId9"/>
    <p:sldId id="263" r:id="rId10"/>
    <p:sldId id="259" r:id="rId11"/>
    <p:sldId id="260" r:id="rId12"/>
    <p:sldId id="262" r:id="rId13"/>
    <p:sldId id="261" r:id="rId14"/>
    <p:sldId id="266" r:id="rId15"/>
    <p:sldId id="267" r:id="rId16"/>
    <p:sldId id="268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1CDF2-C3AB-44F2-B5B0-D2D1AF2900F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185B-FDC2-4C4C-9610-FE2814E5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5185B-FDC2-4C4C-9610-FE2814E58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2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4249-8B6C-44D7-8DAF-5565F7FE542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Elbow Connector 77"/>
          <p:cNvCxnSpPr>
            <a:stCxn id="9" idx="2"/>
            <a:endCxn id="117" idx="1"/>
          </p:cNvCxnSpPr>
          <p:nvPr/>
        </p:nvCxnSpPr>
        <p:spPr>
          <a:xfrm rot="16200000" flipH="1">
            <a:off x="1171069" y="4775336"/>
            <a:ext cx="488695" cy="109347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13" idx="2"/>
            <a:endCxn id="117" idx="3"/>
          </p:cNvCxnSpPr>
          <p:nvPr/>
        </p:nvCxnSpPr>
        <p:spPr>
          <a:xfrm rot="5400000">
            <a:off x="6584822" y="5031870"/>
            <a:ext cx="537220" cy="53188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6" idx="2"/>
            <a:endCxn id="117" idx="0"/>
          </p:cNvCxnSpPr>
          <p:nvPr/>
        </p:nvCxnSpPr>
        <p:spPr>
          <a:xfrm rot="16200000" flipH="1">
            <a:off x="3851034" y="4995942"/>
            <a:ext cx="390533" cy="4570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159431" y="2367915"/>
            <a:ext cx="4625340" cy="2933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/>
          <p:cNvCxnSpPr>
            <a:endCxn id="7" idx="3"/>
          </p:cNvCxnSpPr>
          <p:nvPr/>
        </p:nvCxnSpPr>
        <p:spPr>
          <a:xfrm rot="5400000">
            <a:off x="1991443" y="3299701"/>
            <a:ext cx="1515903" cy="23907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75" idx="3"/>
          </p:cNvCxnSpPr>
          <p:nvPr/>
        </p:nvCxnSpPr>
        <p:spPr>
          <a:xfrm rot="5400000">
            <a:off x="4942603" y="3297638"/>
            <a:ext cx="1467376" cy="19467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1" idx="3"/>
            <a:endCxn id="112" idx="3"/>
          </p:cNvCxnSpPr>
          <p:nvPr/>
        </p:nvCxnSpPr>
        <p:spPr>
          <a:xfrm>
            <a:off x="6784772" y="2514602"/>
            <a:ext cx="2095778" cy="1614063"/>
          </a:xfrm>
          <a:prstGeom prst="bentConnector3">
            <a:avLst>
              <a:gd name="adj1" fmla="val 11090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433572" y="416107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/>
              <a:t>…</a:t>
            </a:r>
            <a:endParaRPr lang="en-US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-5963" y="499207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983230" y="495273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222284" y="496466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N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2754630" y="2943225"/>
            <a:ext cx="2285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6903" y="2950762"/>
            <a:ext cx="2285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6989504" y="2438400"/>
            <a:ext cx="114299" cy="1524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962151" y="5419731"/>
            <a:ext cx="4625340" cy="29337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2401" y="2844165"/>
            <a:ext cx="2477457" cy="2233558"/>
            <a:chOff x="152400" y="2844165"/>
            <a:chExt cx="2477457" cy="2233558"/>
          </a:xfrm>
        </p:grpSpPr>
        <p:sp>
          <p:nvSpPr>
            <p:cNvPr id="4" name="Rectangle 3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6" idx="2"/>
              <a:endCxn id="9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0" idx="2"/>
              <a:endCxn id="5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101497" y="2795640"/>
            <a:ext cx="2477457" cy="2233558"/>
            <a:chOff x="152400" y="2844165"/>
            <a:chExt cx="2477457" cy="2233558"/>
          </a:xfrm>
        </p:grpSpPr>
        <p:sp>
          <p:nvSpPr>
            <p:cNvPr id="74" name="Rectangle 73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104" idx="2"/>
              <a:endCxn id="76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0" idx="2"/>
              <a:endCxn id="107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403092" y="2795640"/>
            <a:ext cx="2477457" cy="2233558"/>
            <a:chOff x="152400" y="2844165"/>
            <a:chExt cx="2477457" cy="2233558"/>
          </a:xfrm>
        </p:grpSpPr>
        <p:sp>
          <p:nvSpPr>
            <p:cNvPr id="111" name="Rectangle 110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/>
            <p:cNvCxnSpPr>
              <a:stCxn id="116" idx="2"/>
              <a:endCxn id="113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/>
            <p:cNvCxnSpPr>
              <a:stCxn id="114" idx="2"/>
              <a:endCxn id="125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16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2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4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5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6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7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8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9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6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47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28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9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0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71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3643630" y="4572000"/>
            <a:ext cx="2091690" cy="4572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7772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8869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966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1063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218630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262763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Up Arrow 26"/>
          <p:cNvSpPr/>
          <p:nvPr/>
        </p:nvSpPr>
        <p:spPr>
          <a:xfrm>
            <a:off x="357505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401637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500634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0" name="Up Arrow 29"/>
          <p:cNvSpPr/>
          <p:nvPr/>
        </p:nvSpPr>
        <p:spPr>
          <a:xfrm>
            <a:off x="544766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642874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687006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2469" y="5867400"/>
            <a:ext cx="15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Write Buffers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23832" y="272409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3001021" y="3124200"/>
            <a:ext cx="65401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0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1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2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3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74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5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6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7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6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7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8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19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00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 rot="10800000">
            <a:off x="3972115" y="4572000"/>
            <a:ext cx="2091690" cy="4572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400" y="3657600"/>
            <a:ext cx="103949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 flipV="1">
            <a:off x="262591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 flipV="1">
            <a:off x="306724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9782" y="158109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366971" y="1981200"/>
            <a:ext cx="65401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71310" y="3657600"/>
            <a:ext cx="10248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 flipV="1">
            <a:off x="685882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0" name="Up Arrow 39"/>
          <p:cNvSpPr/>
          <p:nvPr/>
        </p:nvSpPr>
        <p:spPr>
          <a:xfrm flipV="1">
            <a:off x="730015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60340" y="3657600"/>
            <a:ext cx="1030606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Up Arrow 41"/>
          <p:cNvSpPr/>
          <p:nvPr/>
        </p:nvSpPr>
        <p:spPr>
          <a:xfrm flipV="1">
            <a:off x="546754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Up Arrow 42"/>
          <p:cNvSpPr/>
          <p:nvPr/>
        </p:nvSpPr>
        <p:spPr>
          <a:xfrm flipV="1">
            <a:off x="590886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49370" y="3657600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Up Arrow 44"/>
          <p:cNvSpPr/>
          <p:nvPr/>
        </p:nvSpPr>
        <p:spPr>
          <a:xfrm flipV="1">
            <a:off x="405720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 flipV="1">
            <a:off x="449853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47290" y="2590800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71310" y="2590800"/>
            <a:ext cx="10248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60340" y="2590800"/>
            <a:ext cx="1030606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9371" y="2587139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Up Arrow 50"/>
          <p:cNvSpPr/>
          <p:nvPr/>
        </p:nvSpPr>
        <p:spPr>
          <a:xfrm flipV="1">
            <a:off x="284480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2" name="Up Arrow 51"/>
          <p:cNvSpPr/>
          <p:nvPr/>
        </p:nvSpPr>
        <p:spPr>
          <a:xfrm flipV="1">
            <a:off x="425577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flipV="1">
            <a:off x="566674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4" name="Up Arrow 53"/>
          <p:cNvSpPr/>
          <p:nvPr/>
        </p:nvSpPr>
        <p:spPr>
          <a:xfrm flipV="1">
            <a:off x="707390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69215" y="5836980"/>
            <a:ext cx="1500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 Buffers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151607" y="3295650"/>
            <a:ext cx="82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bursts</a:t>
            </a:r>
            <a:endParaRPr lang="en-US" sz="2000" dirty="0"/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>
            <a:off x="3976641" y="3495705"/>
            <a:ext cx="210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668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6764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5908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895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32004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35052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8100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1066137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3657600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400" y="2793779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1929958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1339" y="10661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1339" y="13709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1339" y="16757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1339" y="19805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01339" y="22853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1339" y="25901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01339" y="28949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01339" y="31997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01339" y="35045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1339" y="38093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9739" y="1066800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9739" y="3656937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29739" y="2793558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29739" y="1930179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34339" y="1066137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34339" y="1929958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4339" y="2819400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34339" y="3657600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24200" y="1066802"/>
            <a:ext cx="1143000" cy="304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667000" y="1143002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667000" y="1295733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667000" y="2005829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667000" y="215856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667000" y="286965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667000" y="302238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667000" y="3733802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667000" y="388653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1371601" y="2110242"/>
            <a:ext cx="282271" cy="9637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085276" y="2108255"/>
            <a:ext cx="282271" cy="9637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267200" y="1143665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4267200" y="1296396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4267200" y="200649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267200" y="2159223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267200" y="2870313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4267200" y="3023044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267200" y="3734465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267200" y="3887196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5877339" y="1220526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5877339" y="2077444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877339" y="2955070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5877339" y="3811988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3400" y="496671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01339" y="449338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48536" y="53273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flipH="1">
            <a:off x="2925726" y="932848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79122" y="532738"/>
            <a:ext cx="82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bursts</a:t>
            </a:r>
            <a:endParaRPr lang="en-US" sz="2000" dirty="0"/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 flipH="1">
            <a:off x="5953540" y="932848"/>
            <a:ext cx="38099" cy="2108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14801" y="53273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70" name="Straight Arrow Connector 69"/>
          <p:cNvCxnSpPr>
            <a:stCxn id="69" idx="2"/>
          </p:cNvCxnSpPr>
          <p:nvPr/>
        </p:nvCxnSpPr>
        <p:spPr>
          <a:xfrm flipH="1">
            <a:off x="4491991" y="932848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8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3430270"/>
            <a:ext cx="1676400" cy="251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4150" y="3905250"/>
            <a:ext cx="2590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800600"/>
            <a:ext cx="533400" cy="708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PCIe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4210" y="4680585"/>
            <a:ext cx="725219" cy="5829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Virtex7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19650" y="39928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9650" y="44119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0550" y="39928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0550" y="44119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400508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76600" y="400508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422606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76600" y="4225554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4150" y="4884420"/>
            <a:ext cx="2590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19650" y="49720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9650" y="53911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0550" y="49720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00550" y="53911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0" y="497586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6600" y="497586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0" y="519684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6600" y="5196333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2572482" y="4281266"/>
            <a:ext cx="64623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02842" y="3697943"/>
            <a:ext cx="987957" cy="377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2572482" y="5280011"/>
            <a:ext cx="64623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78433" y="3168660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SATA</a:t>
            </a:r>
          </a:p>
          <a:p>
            <a:r>
              <a:rPr lang="en-US" sz="1400" dirty="0" smtClean="0"/>
              <a:t>ports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38" idx="2"/>
            <a:endCxn id="18" idx="0"/>
          </p:cNvCxnSpPr>
          <p:nvPr/>
        </p:nvCxnSpPr>
        <p:spPr>
          <a:xfrm>
            <a:off x="3362325" y="3691880"/>
            <a:ext cx="0" cy="313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64338" y="3800731"/>
            <a:ext cx="1145863" cy="2066671"/>
          </a:xfrm>
          <a:prstGeom prst="roundRect">
            <a:avLst>
              <a:gd name="adj" fmla="val 35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64338" y="2938790"/>
            <a:ext cx="581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Flash</a:t>
            </a:r>
          </a:p>
          <a:p>
            <a:r>
              <a:rPr lang="en-US" sz="1400" dirty="0" smtClean="0"/>
              <a:t>Chips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4548230" y="3462010"/>
            <a:ext cx="6765" cy="3132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4139028"/>
            <a:ext cx="660126" cy="508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Artix7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5200" y="5102045"/>
            <a:ext cx="660126" cy="508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Artix7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33864" y="3168662"/>
            <a:ext cx="108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Xilinx VC707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65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716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8288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71600" y="17145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144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716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288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7" idx="1"/>
            <a:endCxn id="4" idx="5"/>
          </p:cNvCxnSpPr>
          <p:nvPr/>
        </p:nvCxnSpPr>
        <p:spPr>
          <a:xfrm flipH="1" flipV="1">
            <a:off x="1109522" y="14246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0"/>
            <a:endCxn id="35" idx="4"/>
          </p:cNvCxnSpPr>
          <p:nvPr/>
        </p:nvCxnSpPr>
        <p:spPr>
          <a:xfrm flipV="1">
            <a:off x="1485900" y="14599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7"/>
            <a:endCxn id="36" idx="3"/>
          </p:cNvCxnSpPr>
          <p:nvPr/>
        </p:nvCxnSpPr>
        <p:spPr>
          <a:xfrm flipV="1">
            <a:off x="1566722" y="14246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39" idx="0"/>
          </p:cNvCxnSpPr>
          <p:nvPr/>
        </p:nvCxnSpPr>
        <p:spPr>
          <a:xfrm>
            <a:off x="1485900" y="19552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3"/>
            <a:endCxn id="38" idx="7"/>
          </p:cNvCxnSpPr>
          <p:nvPr/>
        </p:nvCxnSpPr>
        <p:spPr>
          <a:xfrm flipH="1">
            <a:off x="1109522" y="19199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0" idx="1"/>
          </p:cNvCxnSpPr>
          <p:nvPr/>
        </p:nvCxnSpPr>
        <p:spPr>
          <a:xfrm>
            <a:off x="1566722" y="19199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6670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1242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5814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24200" y="17145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6670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1242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814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6" idx="1"/>
            <a:endCxn id="53" idx="5"/>
          </p:cNvCxnSpPr>
          <p:nvPr/>
        </p:nvCxnSpPr>
        <p:spPr>
          <a:xfrm flipH="1" flipV="1">
            <a:off x="2862122" y="14246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  <a:endCxn id="54" idx="4"/>
          </p:cNvCxnSpPr>
          <p:nvPr/>
        </p:nvCxnSpPr>
        <p:spPr>
          <a:xfrm flipV="1">
            <a:off x="3238500" y="14599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7"/>
            <a:endCxn id="55" idx="3"/>
          </p:cNvCxnSpPr>
          <p:nvPr/>
        </p:nvCxnSpPr>
        <p:spPr>
          <a:xfrm flipV="1">
            <a:off x="3319322" y="14246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4"/>
            <a:endCxn id="58" idx="0"/>
          </p:cNvCxnSpPr>
          <p:nvPr/>
        </p:nvCxnSpPr>
        <p:spPr>
          <a:xfrm>
            <a:off x="3238500" y="19552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3"/>
            <a:endCxn id="57" idx="7"/>
          </p:cNvCxnSpPr>
          <p:nvPr/>
        </p:nvCxnSpPr>
        <p:spPr>
          <a:xfrm flipH="1">
            <a:off x="2862122" y="19199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5"/>
            <a:endCxn id="59" idx="1"/>
          </p:cNvCxnSpPr>
          <p:nvPr/>
        </p:nvCxnSpPr>
        <p:spPr>
          <a:xfrm>
            <a:off x="3319322" y="19199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7" idx="6"/>
            <a:endCxn id="56" idx="2"/>
          </p:cNvCxnSpPr>
          <p:nvPr/>
        </p:nvCxnSpPr>
        <p:spPr>
          <a:xfrm>
            <a:off x="1600200" y="1834869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1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6403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43000" y="6403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6403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914400" y="7607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1371600" y="7607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5800" y="10975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10975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10975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914400" y="12179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>
            <a:off x="1371600" y="12179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4" idx="4"/>
          </p:cNvCxnSpPr>
          <p:nvPr/>
        </p:nvCxnSpPr>
        <p:spPr>
          <a:xfrm flipV="1">
            <a:off x="800100" y="8810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5" idx="4"/>
          </p:cNvCxnSpPr>
          <p:nvPr/>
        </p:nvCxnSpPr>
        <p:spPr>
          <a:xfrm flipV="1">
            <a:off x="1257300" y="8810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1714500" y="8810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85800" y="15547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3000" y="15547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00200" y="15547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8" idx="2"/>
          </p:cNvCxnSpPr>
          <p:nvPr/>
        </p:nvCxnSpPr>
        <p:spPr>
          <a:xfrm>
            <a:off x="914400" y="16751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6"/>
            <a:endCxn id="19" idx="2"/>
          </p:cNvCxnSpPr>
          <p:nvPr/>
        </p:nvCxnSpPr>
        <p:spPr>
          <a:xfrm>
            <a:off x="1371600" y="16751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63695" y="1097297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31" idx="0"/>
            <a:endCxn id="22" idx="4"/>
          </p:cNvCxnSpPr>
          <p:nvPr/>
        </p:nvCxnSpPr>
        <p:spPr>
          <a:xfrm flipV="1">
            <a:off x="2177995" y="1338037"/>
            <a:ext cx="0" cy="2167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9" idx="4"/>
          </p:cNvCxnSpPr>
          <p:nvPr/>
        </p:nvCxnSpPr>
        <p:spPr>
          <a:xfrm flipV="1">
            <a:off x="800100" y="13382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0" idx="4"/>
          </p:cNvCxnSpPr>
          <p:nvPr/>
        </p:nvCxnSpPr>
        <p:spPr>
          <a:xfrm flipV="1">
            <a:off x="1257300" y="13382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  <a:endCxn id="11" idx="4"/>
          </p:cNvCxnSpPr>
          <p:nvPr/>
        </p:nvCxnSpPr>
        <p:spPr>
          <a:xfrm flipV="1">
            <a:off x="1714500" y="13382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63695" y="6403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" idx="6"/>
            <a:endCxn id="27" idx="2"/>
          </p:cNvCxnSpPr>
          <p:nvPr/>
        </p:nvCxnSpPr>
        <p:spPr>
          <a:xfrm>
            <a:off x="1828801" y="760707"/>
            <a:ext cx="23489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22" idx="2"/>
          </p:cNvCxnSpPr>
          <p:nvPr/>
        </p:nvCxnSpPr>
        <p:spPr>
          <a:xfrm flipV="1">
            <a:off x="1828801" y="1217668"/>
            <a:ext cx="234895" cy="2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0"/>
            <a:endCxn id="27" idx="4"/>
          </p:cNvCxnSpPr>
          <p:nvPr/>
        </p:nvCxnSpPr>
        <p:spPr>
          <a:xfrm flipV="1">
            <a:off x="2177995" y="881077"/>
            <a:ext cx="0" cy="21622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063695" y="15547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9" idx="6"/>
            <a:endCxn id="31" idx="2"/>
          </p:cNvCxnSpPr>
          <p:nvPr/>
        </p:nvCxnSpPr>
        <p:spPr>
          <a:xfrm>
            <a:off x="1828801" y="1675107"/>
            <a:ext cx="23489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7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13716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288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44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1600" y="17145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716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144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6" idx="1"/>
            <a:endCxn id="33" idx="3"/>
          </p:cNvCxnSpPr>
          <p:nvPr/>
        </p:nvCxnSpPr>
        <p:spPr>
          <a:xfrm flipV="1">
            <a:off x="1405078" y="1424683"/>
            <a:ext cx="0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6"/>
            <a:endCxn id="34" idx="2"/>
          </p:cNvCxnSpPr>
          <p:nvPr/>
        </p:nvCxnSpPr>
        <p:spPr>
          <a:xfrm>
            <a:off x="1600200" y="133956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0"/>
            <a:endCxn id="33" idx="4"/>
          </p:cNvCxnSpPr>
          <p:nvPr/>
        </p:nvCxnSpPr>
        <p:spPr>
          <a:xfrm flipV="1">
            <a:off x="1485900" y="14599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6"/>
            <a:endCxn id="38" idx="2"/>
          </p:cNvCxnSpPr>
          <p:nvPr/>
        </p:nvCxnSpPr>
        <p:spPr>
          <a:xfrm>
            <a:off x="1600200" y="233016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3"/>
            <a:endCxn id="37" idx="1"/>
          </p:cNvCxnSpPr>
          <p:nvPr/>
        </p:nvCxnSpPr>
        <p:spPr>
          <a:xfrm>
            <a:off x="1405078" y="1919983"/>
            <a:ext cx="0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4"/>
            <a:endCxn id="37" idx="0"/>
          </p:cNvCxnSpPr>
          <p:nvPr/>
        </p:nvCxnSpPr>
        <p:spPr>
          <a:xfrm>
            <a:off x="1485900" y="19552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124200" y="17145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36" idx="6"/>
            <a:endCxn id="49" idx="2"/>
          </p:cNvCxnSpPr>
          <p:nvPr/>
        </p:nvCxnSpPr>
        <p:spPr>
          <a:xfrm>
            <a:off x="1600200" y="1834869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5"/>
            <a:endCxn id="49" idx="3"/>
          </p:cNvCxnSpPr>
          <p:nvPr/>
        </p:nvCxnSpPr>
        <p:spPr>
          <a:xfrm>
            <a:off x="1566722" y="1919983"/>
            <a:ext cx="15909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6" idx="7"/>
            <a:endCxn id="49" idx="1"/>
          </p:cNvCxnSpPr>
          <p:nvPr/>
        </p:nvCxnSpPr>
        <p:spPr>
          <a:xfrm>
            <a:off x="1566722" y="1749755"/>
            <a:ext cx="15909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9" idx="6"/>
            <a:endCxn id="37" idx="2"/>
          </p:cNvCxnSpPr>
          <p:nvPr/>
        </p:nvCxnSpPr>
        <p:spPr>
          <a:xfrm>
            <a:off x="1143000" y="233016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3" idx="2"/>
            <a:endCxn id="35" idx="6"/>
          </p:cNvCxnSpPr>
          <p:nvPr/>
        </p:nvCxnSpPr>
        <p:spPr>
          <a:xfrm flipH="1">
            <a:off x="1143000" y="133956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124200" y="12165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581400" y="12165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667000" y="12165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24200" y="22071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581400" y="22071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67000" y="22071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49" idx="1"/>
            <a:endCxn id="93" idx="3"/>
          </p:cNvCxnSpPr>
          <p:nvPr/>
        </p:nvCxnSpPr>
        <p:spPr>
          <a:xfrm flipV="1">
            <a:off x="3157678" y="1422033"/>
            <a:ext cx="0" cy="32772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3" idx="6"/>
            <a:endCxn id="94" idx="2"/>
          </p:cNvCxnSpPr>
          <p:nvPr/>
        </p:nvCxnSpPr>
        <p:spPr>
          <a:xfrm>
            <a:off x="3352800" y="133691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9" idx="0"/>
            <a:endCxn id="93" idx="4"/>
          </p:cNvCxnSpPr>
          <p:nvPr/>
        </p:nvCxnSpPr>
        <p:spPr>
          <a:xfrm flipV="1">
            <a:off x="3238500" y="1457288"/>
            <a:ext cx="0" cy="25721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6"/>
            <a:endCxn id="97" idx="2"/>
          </p:cNvCxnSpPr>
          <p:nvPr/>
        </p:nvCxnSpPr>
        <p:spPr>
          <a:xfrm>
            <a:off x="3352800" y="232751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9" idx="3"/>
            <a:endCxn id="96" idx="1"/>
          </p:cNvCxnSpPr>
          <p:nvPr/>
        </p:nvCxnSpPr>
        <p:spPr>
          <a:xfrm>
            <a:off x="3157678" y="1919983"/>
            <a:ext cx="0" cy="32242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9" idx="4"/>
            <a:endCxn id="96" idx="0"/>
          </p:cNvCxnSpPr>
          <p:nvPr/>
        </p:nvCxnSpPr>
        <p:spPr>
          <a:xfrm>
            <a:off x="3238500" y="1955238"/>
            <a:ext cx="0" cy="25191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8" idx="6"/>
            <a:endCxn id="96" idx="2"/>
          </p:cNvCxnSpPr>
          <p:nvPr/>
        </p:nvCxnSpPr>
        <p:spPr>
          <a:xfrm>
            <a:off x="2895600" y="232751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3" idx="2"/>
            <a:endCxn id="95" idx="6"/>
          </p:cNvCxnSpPr>
          <p:nvPr/>
        </p:nvCxnSpPr>
        <p:spPr>
          <a:xfrm flipH="1">
            <a:off x="2895600" y="133691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362343" y="870466"/>
            <a:ext cx="6430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01902" y="685800"/>
            <a:ext cx="188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One 10Gbps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0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914400"/>
            <a:ext cx="0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46200" y="914400"/>
            <a:ext cx="0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06600" y="914400"/>
            <a:ext cx="2233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664077" y="914400"/>
            <a:ext cx="2923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606504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581" y="6065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3816" y="6065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8444" y="329505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704191" y="975836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64590" y="1143000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366824" y="1462564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66824" y="1679258"/>
            <a:ext cx="1300175" cy="3343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366824" y="2165986"/>
            <a:ext cx="1304643" cy="3343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69899" y="3338994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377136" y="2567466"/>
            <a:ext cx="1284018" cy="3536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311910" y="3004666"/>
            <a:ext cx="1304643" cy="3343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0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4285591" y="914400"/>
            <a:ext cx="0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45991" y="914400"/>
            <a:ext cx="0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06391" y="914400"/>
            <a:ext cx="2233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229802" y="914400"/>
            <a:ext cx="36990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56991" y="606504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3372" y="6065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73607" y="6065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08235" y="329505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2"/>
          </p:cNvCxnSpPr>
          <p:nvPr/>
        </p:nvCxnSpPr>
        <p:spPr>
          <a:xfrm>
            <a:off x="4303982" y="975836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64381" y="1143000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966615" y="1462564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94760" y="1629728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03982" y="1858090"/>
            <a:ext cx="1967276" cy="6422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4262526" y="2651642"/>
            <a:ext cx="1967276" cy="6422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85591" y="3338994"/>
            <a:ext cx="1967276" cy="6422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278890" y="4132546"/>
            <a:ext cx="1967276" cy="6422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9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95401" y="1007000"/>
            <a:ext cx="1334457" cy="1279000"/>
            <a:chOff x="1295400" y="914400"/>
            <a:chExt cx="1334457" cy="1279000"/>
          </a:xfrm>
        </p:grpSpPr>
        <p:sp>
          <p:nvSpPr>
            <p:cNvPr id="6" name="Rectangle 5"/>
            <p:cNvSpPr/>
            <p:nvPr/>
          </p:nvSpPr>
          <p:spPr>
            <a:xfrm>
              <a:off x="1295400" y="914400"/>
              <a:ext cx="1334457" cy="1028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FlashBoost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Storage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362122" y="965090"/>
              <a:ext cx="1201011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1TB Flash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95400" y="1926700"/>
              <a:ext cx="1334457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Host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Elbow Connector 6"/>
          <p:cNvCxnSpPr>
            <a:stCxn id="5" idx="1"/>
            <a:endCxn id="11" idx="1"/>
          </p:cNvCxnSpPr>
          <p:nvPr/>
        </p:nvCxnSpPr>
        <p:spPr>
          <a:xfrm rot="10800000" flipV="1">
            <a:off x="1295401" y="2152651"/>
            <a:ext cx="1" cy="584837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295400" y="457200"/>
            <a:ext cx="4625340" cy="2933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1"/>
            <a:endCxn id="6" idx="1"/>
          </p:cNvCxnSpPr>
          <p:nvPr/>
        </p:nvCxnSpPr>
        <p:spPr>
          <a:xfrm rot="10800000" flipV="1">
            <a:off x="1295400" y="603886"/>
            <a:ext cx="12700" cy="91746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1" y="712470"/>
            <a:ext cx="2285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295399" y="2590800"/>
            <a:ext cx="4625340" cy="29337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43201" y="1007000"/>
            <a:ext cx="1334457" cy="1279000"/>
            <a:chOff x="2932743" y="1007000"/>
            <a:chExt cx="1334457" cy="1279000"/>
          </a:xfrm>
        </p:grpSpPr>
        <p:sp>
          <p:nvSpPr>
            <p:cNvPr id="12" name="Rectangle 11"/>
            <p:cNvSpPr/>
            <p:nvPr/>
          </p:nvSpPr>
          <p:spPr>
            <a:xfrm>
              <a:off x="2932743" y="1007000"/>
              <a:ext cx="1334457" cy="1028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FlashBoost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Storage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9465" y="1057690"/>
              <a:ext cx="1201011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1TB Flash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32743" y="2019300"/>
              <a:ext cx="1334457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Host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86284" y="1007000"/>
            <a:ext cx="1334457" cy="1279000"/>
            <a:chOff x="4586283" y="914897"/>
            <a:chExt cx="1334457" cy="1279000"/>
          </a:xfrm>
        </p:grpSpPr>
        <p:sp>
          <p:nvSpPr>
            <p:cNvPr id="15" name="Rectangle 14"/>
            <p:cNvSpPr/>
            <p:nvPr/>
          </p:nvSpPr>
          <p:spPr>
            <a:xfrm>
              <a:off x="4586283" y="914897"/>
              <a:ext cx="1334457" cy="1028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FlashBoost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Storage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3005" y="965587"/>
              <a:ext cx="1201011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1TB Flash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86283" y="1927197"/>
              <a:ext cx="1334457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Host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8" idx="2"/>
            <a:endCxn id="12" idx="0"/>
          </p:cNvCxnSpPr>
          <p:nvPr/>
        </p:nvCxnSpPr>
        <p:spPr>
          <a:xfrm rot="5400000">
            <a:off x="3381035" y="779966"/>
            <a:ext cx="256430" cy="1976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67102" y="838200"/>
            <a:ext cx="1142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15" idx="3"/>
          </p:cNvCxnSpPr>
          <p:nvPr/>
        </p:nvCxnSpPr>
        <p:spPr>
          <a:xfrm>
            <a:off x="5920740" y="603887"/>
            <a:ext cx="12700" cy="91746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22424" y="712470"/>
            <a:ext cx="225977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43544" y="118664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/>
              <a:t>…</a:t>
            </a:r>
            <a:endParaRPr lang="en-US" sz="2000" dirty="0"/>
          </a:p>
        </p:txBody>
      </p:sp>
      <p:cxnSp>
        <p:nvCxnSpPr>
          <p:cNvPr id="41" name="Elbow Connector 40"/>
          <p:cNvCxnSpPr>
            <a:stCxn id="14" idx="2"/>
            <a:endCxn id="11" idx="0"/>
          </p:cNvCxnSpPr>
          <p:nvPr/>
        </p:nvCxnSpPr>
        <p:spPr>
          <a:xfrm rot="16200000" flipH="1">
            <a:off x="3356849" y="2339580"/>
            <a:ext cx="304800" cy="1976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3"/>
            <a:endCxn id="11" idx="3"/>
          </p:cNvCxnSpPr>
          <p:nvPr/>
        </p:nvCxnSpPr>
        <p:spPr>
          <a:xfrm flipH="1">
            <a:off x="5920740" y="2152652"/>
            <a:ext cx="1" cy="584837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9201" y="22098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Node 1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001" y="22098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Node </a:t>
            </a: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470406" y="2207111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Node </a:t>
            </a:r>
            <a:r>
              <a:rPr lang="en-US" sz="1600" dirty="0"/>
              <a:t>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018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1828801"/>
            <a:ext cx="4191001" cy="2605332"/>
          </a:xfrm>
          <a:prstGeom prst="roundRect">
            <a:avLst>
              <a:gd name="adj" fmla="val 4369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3124200"/>
            <a:ext cx="144249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In-Storage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4937" y="3733800"/>
            <a:ext cx="144249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2514600"/>
            <a:ext cx="144249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4142" y="3124200"/>
            <a:ext cx="141565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7" idx="3"/>
            <a:endCxn id="9" idx="0"/>
          </p:cNvCxnSpPr>
          <p:nvPr/>
        </p:nvCxnSpPr>
        <p:spPr>
          <a:xfrm>
            <a:off x="4338099" y="2781300"/>
            <a:ext cx="973873" cy="34290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9" idx="2"/>
          </p:cNvCxnSpPr>
          <p:nvPr/>
        </p:nvCxnSpPr>
        <p:spPr>
          <a:xfrm flipV="1">
            <a:off x="4337435" y="3657600"/>
            <a:ext cx="974536" cy="34290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  <a:endCxn id="24" idx="3"/>
          </p:cNvCxnSpPr>
          <p:nvPr/>
        </p:nvCxnSpPr>
        <p:spPr>
          <a:xfrm flipH="1">
            <a:off x="2621282" y="3390900"/>
            <a:ext cx="2743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83081" y="3124200"/>
            <a:ext cx="838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83081" y="1936143"/>
            <a:ext cx="3931919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1TB Flash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88325" y="4572000"/>
            <a:ext cx="4191002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9" idx="1"/>
            <a:endCxn id="5" idx="3"/>
          </p:cNvCxnSpPr>
          <p:nvPr/>
        </p:nvCxnSpPr>
        <p:spPr>
          <a:xfrm flipH="1">
            <a:off x="4338099" y="3390900"/>
            <a:ext cx="2660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-Down Arrow 48"/>
          <p:cNvSpPr/>
          <p:nvPr/>
        </p:nvSpPr>
        <p:spPr>
          <a:xfrm>
            <a:off x="3407300" y="2246908"/>
            <a:ext cx="419099" cy="259169"/>
          </a:xfrm>
          <a:prstGeom prst="upDownArrow">
            <a:avLst>
              <a:gd name="adj1" fmla="val 50000"/>
              <a:gd name="adj2" fmla="val 254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p-Down Arrow 49"/>
          <p:cNvSpPr/>
          <p:nvPr/>
        </p:nvSpPr>
        <p:spPr>
          <a:xfrm>
            <a:off x="3407299" y="4267200"/>
            <a:ext cx="419099" cy="304800"/>
          </a:xfrm>
          <a:prstGeom prst="upDownArrow">
            <a:avLst>
              <a:gd name="adj1" fmla="val 50000"/>
              <a:gd name="adj2" fmla="val 254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1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737900"/>
            <a:ext cx="4724400" cy="2258005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1" y="1676400"/>
            <a:ext cx="107374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6743" y="1676400"/>
            <a:ext cx="144249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In-Storage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6080" y="2286000"/>
            <a:ext cx="144249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6743" y="838200"/>
            <a:ext cx="144249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67502" y="838200"/>
            <a:ext cx="144249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Flash </a:t>
            </a:r>
            <a:r>
              <a:rPr lang="en-US" sz="1600" dirty="0" smtClean="0">
                <a:solidFill>
                  <a:schemeClr val="tx1"/>
                </a:solidFill>
              </a:rPr>
              <a:t>Interface Splitter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7" idx="1"/>
            <a:endCxn id="19" idx="1"/>
          </p:cNvCxnSpPr>
          <p:nvPr/>
        </p:nvCxnSpPr>
        <p:spPr>
          <a:xfrm rot="10800000" flipH="1" flipV="1">
            <a:off x="2367502" y="1104900"/>
            <a:ext cx="1728578" cy="1447800"/>
          </a:xfrm>
          <a:prstGeom prst="bentConnector3">
            <a:avLst>
              <a:gd name="adj1" fmla="val -13225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71146" y="1676400"/>
            <a:ext cx="143885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6" idx="3"/>
            <a:endCxn id="18" idx="1"/>
          </p:cNvCxnSpPr>
          <p:nvPr/>
        </p:nvCxnSpPr>
        <p:spPr>
          <a:xfrm>
            <a:off x="3810001" y="1943100"/>
            <a:ext cx="286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2"/>
            <a:endCxn id="36" idx="0"/>
          </p:cNvCxnSpPr>
          <p:nvPr/>
        </p:nvCxnSpPr>
        <p:spPr>
          <a:xfrm>
            <a:off x="3088751" y="1371600"/>
            <a:ext cx="1822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-Right Arrow 55"/>
          <p:cNvSpPr/>
          <p:nvPr/>
        </p:nvSpPr>
        <p:spPr>
          <a:xfrm>
            <a:off x="3810000" y="990600"/>
            <a:ext cx="286080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stCxn id="27" idx="0"/>
            <a:endCxn id="8" idx="0"/>
          </p:cNvCxnSpPr>
          <p:nvPr/>
        </p:nvCxnSpPr>
        <p:spPr>
          <a:xfrm rot="16200000" flipH="1">
            <a:off x="4327411" y="-400460"/>
            <a:ext cx="838200" cy="3315521"/>
          </a:xfrm>
          <a:prstGeom prst="bentConnector3">
            <a:avLst>
              <a:gd name="adj1" fmla="val -27273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7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590800" y="2971800"/>
            <a:ext cx="38100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/>
          <p:cNvSpPr/>
          <p:nvPr/>
        </p:nvSpPr>
        <p:spPr>
          <a:xfrm>
            <a:off x="3820795" y="3429001"/>
            <a:ext cx="133477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In-Store Processor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41520" y="2849880"/>
            <a:ext cx="170688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Network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43200" y="4240530"/>
            <a:ext cx="167640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43200" y="2853690"/>
            <a:ext cx="167640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Flash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41520" y="4240530"/>
            <a:ext cx="170688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DRAM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55" idx="3"/>
            <a:endCxn id="56" idx="2"/>
          </p:cNvCxnSpPr>
          <p:nvPr/>
        </p:nvCxnSpPr>
        <p:spPr>
          <a:xfrm flipV="1">
            <a:off x="5155566" y="3268980"/>
            <a:ext cx="239395" cy="50292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5" idx="3"/>
            <a:endCxn id="76" idx="0"/>
          </p:cNvCxnSpPr>
          <p:nvPr/>
        </p:nvCxnSpPr>
        <p:spPr>
          <a:xfrm>
            <a:off x="5155566" y="3771903"/>
            <a:ext cx="239395" cy="46862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5" idx="1"/>
            <a:endCxn id="62" idx="2"/>
          </p:cNvCxnSpPr>
          <p:nvPr/>
        </p:nvCxnSpPr>
        <p:spPr>
          <a:xfrm rot="10800000">
            <a:off x="3581402" y="3272793"/>
            <a:ext cx="239395" cy="49911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1"/>
            <a:endCxn id="60" idx="0"/>
          </p:cNvCxnSpPr>
          <p:nvPr/>
        </p:nvCxnSpPr>
        <p:spPr>
          <a:xfrm rot="10800000" flipV="1">
            <a:off x="3581402" y="3771900"/>
            <a:ext cx="239395" cy="46862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0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579497"/>
            <a:ext cx="1143000" cy="11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Input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33602"/>
            <a:ext cx="1143000" cy="1144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432" y="2133602"/>
            <a:ext cx="1162051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n×n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600201" y="2706053"/>
            <a:ext cx="222123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053715" y="3579497"/>
            <a:ext cx="798196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k×n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" idx="3"/>
            <a:endCxn id="46" idx="1"/>
          </p:cNvCxnSpPr>
          <p:nvPr/>
        </p:nvCxnSpPr>
        <p:spPr>
          <a:xfrm>
            <a:off x="1600201" y="4150045"/>
            <a:ext cx="1453515" cy="19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239000" y="3583306"/>
            <a:ext cx="1143000" cy="11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19950" y="2137411"/>
            <a:ext cx="1143000" cy="1144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33949" y="3575685"/>
            <a:ext cx="760097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n×k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4" name="Trapezoid 53"/>
          <p:cNvSpPr/>
          <p:nvPr/>
        </p:nvSpPr>
        <p:spPr>
          <a:xfrm rot="16200000">
            <a:off x="1920716" y="2606993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apezoid 54"/>
          <p:cNvSpPr/>
          <p:nvPr/>
        </p:nvSpPr>
        <p:spPr>
          <a:xfrm rot="16200000">
            <a:off x="1920716" y="4050507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5" idx="2"/>
            <a:endCxn id="92" idx="1"/>
          </p:cNvCxnSpPr>
          <p:nvPr/>
        </p:nvCxnSpPr>
        <p:spPr>
          <a:xfrm>
            <a:off x="2286000" y="4149567"/>
            <a:ext cx="1693546" cy="126158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52" idx="1"/>
          </p:cNvCxnSpPr>
          <p:nvPr/>
        </p:nvCxnSpPr>
        <p:spPr>
          <a:xfrm>
            <a:off x="2286001" y="2706053"/>
            <a:ext cx="2647949" cy="144208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51" idx="1"/>
          </p:cNvCxnSpPr>
          <p:nvPr/>
        </p:nvCxnSpPr>
        <p:spPr>
          <a:xfrm>
            <a:off x="4983482" y="2706055"/>
            <a:ext cx="2236468" cy="380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6" idx="3"/>
            <a:endCxn id="77" idx="2"/>
          </p:cNvCxnSpPr>
          <p:nvPr/>
        </p:nvCxnSpPr>
        <p:spPr>
          <a:xfrm flipV="1">
            <a:off x="3851912" y="2709863"/>
            <a:ext cx="2552699" cy="14420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rapezoid 76"/>
          <p:cNvSpPr/>
          <p:nvPr/>
        </p:nvSpPr>
        <p:spPr>
          <a:xfrm rot="5400000">
            <a:off x="6237446" y="2610801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52" idx="3"/>
            <a:endCxn id="50" idx="1"/>
          </p:cNvCxnSpPr>
          <p:nvPr/>
        </p:nvCxnSpPr>
        <p:spPr>
          <a:xfrm>
            <a:off x="5694046" y="4148137"/>
            <a:ext cx="1544954" cy="57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979547" y="5029202"/>
            <a:ext cx="845819" cy="763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k×k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95" name="Trapezoid 94"/>
          <p:cNvSpPr/>
          <p:nvPr/>
        </p:nvSpPr>
        <p:spPr>
          <a:xfrm rot="5400000">
            <a:off x="6237446" y="4052886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2" idx="3"/>
            <a:endCxn id="95" idx="2"/>
          </p:cNvCxnSpPr>
          <p:nvPr/>
        </p:nvCxnSpPr>
        <p:spPr>
          <a:xfrm flipV="1">
            <a:off x="4825366" y="4151948"/>
            <a:ext cx="1579245" cy="125920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752600" y="2514600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752600" y="3963353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781800" y="2523173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781800" y="3971926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372107" y="1630959"/>
            <a:ext cx="644664" cy="856654"/>
            <a:chOff x="1315424" y="1583174"/>
            <a:chExt cx="644664" cy="856654"/>
          </a:xfrm>
        </p:grpSpPr>
        <p:sp>
          <p:nvSpPr>
            <p:cNvPr id="129" name="TextBox 128"/>
            <p:cNvSpPr txBox="1"/>
            <p:nvPr/>
          </p:nvSpPr>
          <p:spPr>
            <a:xfrm>
              <a:off x="1315424" y="1583174"/>
              <a:ext cx="644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n links</a:t>
              </a:r>
              <a:endParaRPr lang="en-US" sz="1400" i="1" dirty="0"/>
            </a:p>
          </p:txBody>
        </p:sp>
        <p:cxnSp>
          <p:nvCxnSpPr>
            <p:cNvPr id="131" name="Straight Arrow Connector 130"/>
            <p:cNvCxnSpPr>
              <a:stCxn id="129" idx="2"/>
            </p:cNvCxnSpPr>
            <p:nvPr/>
          </p:nvCxnSpPr>
          <p:spPr>
            <a:xfrm>
              <a:off x="1637756" y="1890951"/>
              <a:ext cx="191044" cy="548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6388417" y="1594129"/>
            <a:ext cx="772456" cy="856654"/>
            <a:chOff x="1315424" y="1583174"/>
            <a:chExt cx="772456" cy="856654"/>
          </a:xfrm>
        </p:grpSpPr>
        <p:sp>
          <p:nvSpPr>
            <p:cNvPr id="135" name="TextBox 134"/>
            <p:cNvSpPr txBox="1"/>
            <p:nvPr/>
          </p:nvSpPr>
          <p:spPr>
            <a:xfrm>
              <a:off x="1315424" y="1583174"/>
              <a:ext cx="77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 links</a:t>
              </a:r>
              <a:endParaRPr lang="en-US" i="1" dirty="0"/>
            </a:p>
          </p:txBody>
        </p:sp>
        <p:cxnSp>
          <p:nvCxnSpPr>
            <p:cNvPr id="136" name="Straight Arrow Connector 135"/>
            <p:cNvCxnSpPr>
              <a:stCxn id="135" idx="2"/>
            </p:cNvCxnSpPr>
            <p:nvPr/>
          </p:nvCxnSpPr>
          <p:spPr>
            <a:xfrm>
              <a:off x="1701652" y="1952506"/>
              <a:ext cx="127148" cy="487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1315423" y="4418172"/>
            <a:ext cx="633443" cy="774267"/>
            <a:chOff x="1315424" y="1116684"/>
            <a:chExt cx="633443" cy="774267"/>
          </a:xfrm>
        </p:grpSpPr>
        <p:sp>
          <p:nvSpPr>
            <p:cNvPr id="138" name="TextBox 137"/>
            <p:cNvSpPr txBox="1"/>
            <p:nvPr/>
          </p:nvSpPr>
          <p:spPr>
            <a:xfrm>
              <a:off x="1315424" y="1583174"/>
              <a:ext cx="633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k</a:t>
              </a:r>
              <a:r>
                <a:rPr lang="en-US" sz="1400" i="1" dirty="0" smtClean="0"/>
                <a:t> links</a:t>
              </a:r>
              <a:endParaRPr lang="en-US" sz="1400" i="1" dirty="0"/>
            </a:p>
          </p:txBody>
        </p:sp>
        <p:cxnSp>
          <p:nvCxnSpPr>
            <p:cNvPr id="139" name="Straight Arrow Connector 138"/>
            <p:cNvCxnSpPr>
              <a:stCxn id="138" idx="0"/>
            </p:cNvCxnSpPr>
            <p:nvPr/>
          </p:nvCxnSpPr>
          <p:spPr>
            <a:xfrm flipV="1">
              <a:off x="1632146" y="1116684"/>
              <a:ext cx="196654" cy="4664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6388416" y="4385904"/>
            <a:ext cx="758028" cy="835822"/>
            <a:chOff x="1315424" y="1116684"/>
            <a:chExt cx="758028" cy="835822"/>
          </a:xfrm>
        </p:grpSpPr>
        <p:sp>
          <p:nvSpPr>
            <p:cNvPr id="144" name="TextBox 143"/>
            <p:cNvSpPr txBox="1"/>
            <p:nvPr/>
          </p:nvSpPr>
          <p:spPr>
            <a:xfrm>
              <a:off x="1315424" y="1583174"/>
              <a:ext cx="758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k</a:t>
              </a:r>
              <a:r>
                <a:rPr lang="en-US" i="1" dirty="0" smtClean="0"/>
                <a:t> links</a:t>
              </a:r>
              <a:endParaRPr lang="en-US" i="1" dirty="0"/>
            </a:p>
          </p:txBody>
        </p:sp>
        <p:cxnSp>
          <p:nvCxnSpPr>
            <p:cNvPr id="145" name="Straight Arrow Connector 144"/>
            <p:cNvCxnSpPr>
              <a:stCxn id="144" idx="0"/>
            </p:cNvCxnSpPr>
            <p:nvPr/>
          </p:nvCxnSpPr>
          <p:spPr>
            <a:xfrm flipV="1">
              <a:off x="1694438" y="1116684"/>
              <a:ext cx="134362" cy="4664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920240" y="3130391"/>
            <a:ext cx="533400" cy="6010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4" idx="1"/>
            <a:endCxn id="2" idx="0"/>
          </p:cNvCxnSpPr>
          <p:nvPr/>
        </p:nvCxnSpPr>
        <p:spPr>
          <a:xfrm>
            <a:off x="2186940" y="2947514"/>
            <a:ext cx="0" cy="1828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  <a:endCxn id="55" idx="3"/>
          </p:cNvCxnSpPr>
          <p:nvPr/>
        </p:nvCxnSpPr>
        <p:spPr>
          <a:xfrm>
            <a:off x="2186940" y="3731418"/>
            <a:ext cx="0" cy="1766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50308" y="3165485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Routing</a:t>
            </a:r>
          </a:p>
          <a:p>
            <a:r>
              <a:rPr lang="en-US" sz="1400" i="1" dirty="0" smtClean="0"/>
              <a:t>table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84284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3687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31974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98273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In-Storage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52800" y="3982803"/>
            <a:ext cx="2577548" cy="512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352800" y="2631525"/>
            <a:ext cx="2577548" cy="855625"/>
            <a:chOff x="3352800" y="2667000"/>
            <a:chExt cx="2577548" cy="1048749"/>
          </a:xfrm>
        </p:grpSpPr>
        <p:grpSp>
          <p:nvGrpSpPr>
            <p:cNvPr id="26" name="Group 25"/>
            <p:cNvGrpSpPr/>
            <p:nvPr/>
          </p:nvGrpSpPr>
          <p:grpSpPr>
            <a:xfrm>
              <a:off x="3578750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5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/>
              <p:cNvCxnSpPr>
                <a:stCxn id="5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4" name="Rectangle 63"/>
            <p:cNvSpPr/>
            <p:nvPr/>
          </p:nvSpPr>
          <p:spPr>
            <a:xfrm>
              <a:off x="3352800" y="2667000"/>
              <a:ext cx="2577548" cy="1048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882887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6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>
                <a:stCxn id="66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4201603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>
                <a:stCxn id="71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505740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76" name="Rectangle 75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6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/>
              <p:cNvCxnSpPr>
                <a:stCxn id="76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169011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>
                <a:stCxn id="82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/>
              <p:cNvCxnSpPr>
                <a:stCxn id="82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473148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7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Straight Connector 89"/>
              <p:cNvCxnSpPr>
                <a:stCxn id="87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4744411" y="2713067"/>
              <a:ext cx="433132" cy="641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953026" y="3206533"/>
            <a:ext cx="229262" cy="400049"/>
            <a:chOff x="2821387" y="3257551"/>
            <a:chExt cx="229262" cy="400049"/>
          </a:xfrm>
          <a:solidFill>
            <a:schemeClr val="bg1"/>
          </a:solidFill>
        </p:grpSpPr>
        <p:sp>
          <p:nvSpPr>
            <p:cNvPr id="93" name="Rectangle 92"/>
            <p:cNvSpPr/>
            <p:nvPr/>
          </p:nvSpPr>
          <p:spPr>
            <a:xfrm>
              <a:off x="2821387" y="3492610"/>
              <a:ext cx="229262" cy="1649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21387" y="3340210"/>
              <a:ext cx="229262" cy="152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3" idx="1"/>
            </p:cNvCxnSpPr>
            <p:nvPr/>
          </p:nvCxnSpPr>
          <p:spPr>
            <a:xfrm flipV="1">
              <a:off x="2821387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Straight Connector 95"/>
            <p:cNvCxnSpPr>
              <a:stCxn id="93" idx="3"/>
            </p:cNvCxnSpPr>
            <p:nvPr/>
          </p:nvCxnSpPr>
          <p:spPr>
            <a:xfrm flipV="1">
              <a:off x="3050649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26943" y="3206533"/>
            <a:ext cx="229262" cy="400049"/>
            <a:chOff x="2821387" y="3257551"/>
            <a:chExt cx="229262" cy="400049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2821387" y="3492610"/>
              <a:ext cx="229262" cy="1649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21387" y="3340210"/>
              <a:ext cx="229262" cy="152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>
              <a:stCxn id="98" idx="1"/>
            </p:cNvCxnSpPr>
            <p:nvPr/>
          </p:nvCxnSpPr>
          <p:spPr>
            <a:xfrm flipV="1">
              <a:off x="2821387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98" idx="3"/>
            </p:cNvCxnSpPr>
            <p:nvPr/>
          </p:nvCxnSpPr>
          <p:spPr>
            <a:xfrm flipV="1">
              <a:off x="3050649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2" name="Down Arrow 101"/>
          <p:cNvSpPr/>
          <p:nvPr/>
        </p:nvSpPr>
        <p:spPr>
          <a:xfrm>
            <a:off x="4208547" y="2362201"/>
            <a:ext cx="866054" cy="19281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own Arrow 104"/>
          <p:cNvSpPr/>
          <p:nvPr/>
        </p:nvSpPr>
        <p:spPr>
          <a:xfrm>
            <a:off x="4208547" y="3685031"/>
            <a:ext cx="866054" cy="2165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02410" y="3547278"/>
            <a:ext cx="8708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Burst ready</a:t>
            </a:r>
          </a:p>
          <a:p>
            <a:r>
              <a:rPr lang="en-US" sz="1400" i="1" dirty="0" smtClean="0"/>
              <a:t>Buffer index</a:t>
            </a:r>
            <a:endParaRPr lang="en-US" sz="1400" i="1" dirty="0"/>
          </a:p>
        </p:txBody>
      </p:sp>
      <p:cxnSp>
        <p:nvCxnSpPr>
          <p:cNvPr id="108" name="Straight Arrow Connector 107"/>
          <p:cNvCxnSpPr>
            <a:stCxn id="106" idx="1"/>
          </p:cNvCxnSpPr>
          <p:nvPr/>
        </p:nvCxnSpPr>
        <p:spPr>
          <a:xfrm flipH="1" flipV="1">
            <a:off x="5283644" y="3606583"/>
            <a:ext cx="418766" cy="1561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124282" y="3606580"/>
            <a:ext cx="7586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Burst data</a:t>
            </a:r>
            <a:endParaRPr lang="en-US" sz="1400" i="1" dirty="0"/>
          </a:p>
        </p:txBody>
      </p:sp>
      <p:cxnSp>
        <p:nvCxnSpPr>
          <p:cNvPr id="110" name="Straight Arrow Connector 109"/>
          <p:cNvCxnSpPr>
            <a:stCxn id="109" idx="3"/>
          </p:cNvCxnSpPr>
          <p:nvPr/>
        </p:nvCxnSpPr>
        <p:spPr>
          <a:xfrm flipV="1">
            <a:off x="3882888" y="3606582"/>
            <a:ext cx="547977" cy="1077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45075" y="2332766"/>
            <a:ext cx="7282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Per-buffer</a:t>
            </a:r>
          </a:p>
          <a:p>
            <a:r>
              <a:rPr lang="en-US" sz="1400" i="1" dirty="0" smtClean="0"/>
              <a:t>FIFOs</a:t>
            </a:r>
            <a:endParaRPr lang="en-US" sz="1400" i="1" dirty="0"/>
          </a:p>
        </p:txBody>
      </p:sp>
      <p:cxnSp>
        <p:nvCxnSpPr>
          <p:cNvPr id="114" name="Straight Arrow Connector 113"/>
          <p:cNvCxnSpPr>
            <a:stCxn id="113" idx="3"/>
          </p:cNvCxnSpPr>
          <p:nvPr/>
        </p:nvCxnSpPr>
        <p:spPr>
          <a:xfrm>
            <a:off x="3273288" y="2548210"/>
            <a:ext cx="230297" cy="3082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8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04800" y="664265"/>
            <a:ext cx="3352800" cy="2105606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450366"/>
            <a:ext cx="144780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In-Storage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152731"/>
            <a:ext cx="144780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764566"/>
            <a:ext cx="144780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9603" y="1450366"/>
            <a:ext cx="96839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6884" y="1450366"/>
            <a:ext cx="96657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3"/>
            <a:endCxn id="8" idx="0"/>
          </p:cNvCxnSpPr>
          <p:nvPr/>
        </p:nvCxnSpPr>
        <p:spPr>
          <a:xfrm>
            <a:off x="1828800" y="1031266"/>
            <a:ext cx="735002" cy="41910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8" idx="2"/>
          </p:cNvCxnSpPr>
          <p:nvPr/>
        </p:nvCxnSpPr>
        <p:spPr>
          <a:xfrm flipV="1">
            <a:off x="1828800" y="1983768"/>
            <a:ext cx="735002" cy="435665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8" idx="1"/>
          </p:cNvCxnSpPr>
          <p:nvPr/>
        </p:nvCxnSpPr>
        <p:spPr>
          <a:xfrm>
            <a:off x="1828800" y="1717066"/>
            <a:ext cx="2508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9" idx="1"/>
          </p:cNvCxnSpPr>
          <p:nvPr/>
        </p:nvCxnSpPr>
        <p:spPr>
          <a:xfrm>
            <a:off x="3048001" y="1717066"/>
            <a:ext cx="31888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324601" y="588065"/>
            <a:ext cx="2286001" cy="724232"/>
            <a:chOff x="4800600" y="647368"/>
            <a:chExt cx="2286001" cy="724232"/>
          </a:xfrm>
        </p:grpSpPr>
        <p:sp>
          <p:nvSpPr>
            <p:cNvPr id="61" name="Rounded Rectangle 60"/>
            <p:cNvSpPr/>
            <p:nvPr/>
          </p:nvSpPr>
          <p:spPr>
            <a:xfrm>
              <a:off x="5410201" y="647368"/>
              <a:ext cx="1676400" cy="724232"/>
            </a:xfrm>
            <a:prstGeom prst="roundRect">
              <a:avLst>
                <a:gd name="adj" fmla="val 4369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0600" y="762000"/>
              <a:ext cx="966579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14662" y="2121838"/>
            <a:ext cx="2286001" cy="724232"/>
            <a:chOff x="4800600" y="647368"/>
            <a:chExt cx="2286001" cy="724232"/>
          </a:xfrm>
        </p:grpSpPr>
        <p:sp>
          <p:nvSpPr>
            <p:cNvPr id="72" name="Rounded Rectangle 71"/>
            <p:cNvSpPr/>
            <p:nvPr/>
          </p:nvSpPr>
          <p:spPr>
            <a:xfrm>
              <a:off x="5410201" y="647368"/>
              <a:ext cx="1676400" cy="724232"/>
            </a:xfrm>
            <a:prstGeom prst="roundRect">
              <a:avLst>
                <a:gd name="adj" fmla="val 4369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</a:t>
              </a:r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00600" y="762000"/>
              <a:ext cx="966579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04801" y="33336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 rot="16200000">
            <a:off x="4177004" y="1412268"/>
            <a:ext cx="2258005" cy="609600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33460" y="1481138"/>
            <a:ext cx="667744" cy="450489"/>
            <a:chOff x="4333461" y="1524000"/>
            <a:chExt cx="667744" cy="450489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610806" y="741872"/>
            <a:ext cx="713794" cy="450489"/>
            <a:chOff x="4333461" y="1524000"/>
            <a:chExt cx="667744" cy="450489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600867" y="2277927"/>
            <a:ext cx="713794" cy="450489"/>
            <a:chOff x="4333461" y="1524000"/>
            <a:chExt cx="667744" cy="450489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 rot="16200000">
            <a:off x="7160603" y="1209237"/>
            <a:ext cx="715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13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0600" y="995239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1519362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2052762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990602"/>
            <a:ext cx="762000" cy="143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Switch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916661"/>
            <a:ext cx="2895600" cy="1914833"/>
          </a:xfrm>
          <a:prstGeom prst="roundRect">
            <a:avLst>
              <a:gd name="adj" fmla="val 49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76800" y="1081210"/>
            <a:ext cx="2133600" cy="1638300"/>
          </a:xfrm>
          <a:prstGeom prst="roundRect">
            <a:avLst>
              <a:gd name="adj" fmla="val 49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76400" y="3200400"/>
            <a:ext cx="2133600" cy="1638300"/>
          </a:xfrm>
          <a:prstGeom prst="roundRect">
            <a:avLst>
              <a:gd name="adj" fmla="val 49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62700" y="3304927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62700" y="382905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62700" y="436245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9200" y="3300290"/>
            <a:ext cx="762000" cy="143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Switch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76800" y="3200400"/>
            <a:ext cx="2895600" cy="1905000"/>
          </a:xfrm>
          <a:prstGeom prst="roundRect">
            <a:avLst>
              <a:gd name="adj" fmla="val 49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2" idx="3"/>
          </p:cNvCxnSpPr>
          <p:nvPr/>
        </p:nvCxnSpPr>
        <p:spPr>
          <a:xfrm>
            <a:off x="2286000" y="1185739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5" idx="1"/>
          </p:cNvCxnSpPr>
          <p:nvPr/>
        </p:nvCxnSpPr>
        <p:spPr>
          <a:xfrm>
            <a:off x="2286000" y="170986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</p:cNvCxnSpPr>
          <p:nvPr/>
        </p:nvCxnSpPr>
        <p:spPr>
          <a:xfrm>
            <a:off x="2286000" y="224326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68988" y="1217876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8988" y="174796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287988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endCxn id="20" idx="1"/>
          </p:cNvCxnSpPr>
          <p:nvPr/>
        </p:nvCxnSpPr>
        <p:spPr>
          <a:xfrm>
            <a:off x="5791200" y="3495427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1" idx="1"/>
          </p:cNvCxnSpPr>
          <p:nvPr/>
        </p:nvCxnSpPr>
        <p:spPr>
          <a:xfrm>
            <a:off x="5791200" y="4019550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2" idx="1"/>
          </p:cNvCxnSpPr>
          <p:nvPr/>
        </p:nvCxnSpPr>
        <p:spPr>
          <a:xfrm flipV="1">
            <a:off x="5791200" y="4552952"/>
            <a:ext cx="57150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26327" y="54732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10400" y="514131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4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3733800" y="1217876"/>
            <a:ext cx="11430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3733800" y="1824162"/>
            <a:ext cx="11430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3276600" y="2429124"/>
            <a:ext cx="152400" cy="7712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5334000" y="2719511"/>
            <a:ext cx="152400" cy="5854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3810000" y="3974824"/>
            <a:ext cx="12192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78938" y="3527564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78938" y="4057650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76950" y="4597676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72000" y="1393799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72000" y="197656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89050" y="2831492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9050" y="300327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29000" y="2907692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48200" y="4127224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1327300" y="239109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811468" y="471155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4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305</Words>
  <Application>Microsoft Office PowerPoint</Application>
  <PresentationFormat>On-screen Show (4:3)</PresentationFormat>
  <Paragraphs>227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wjun</dc:creator>
  <cp:lastModifiedBy>wjun</cp:lastModifiedBy>
  <cp:revision>59</cp:revision>
  <dcterms:created xsi:type="dcterms:W3CDTF">2014-11-05T02:58:03Z</dcterms:created>
  <dcterms:modified xsi:type="dcterms:W3CDTF">2014-11-24T07:15:12Z</dcterms:modified>
</cp:coreProperties>
</file>