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2" r:id="rId4"/>
    <p:sldId id="271" r:id="rId5"/>
    <p:sldId id="258" r:id="rId6"/>
    <p:sldId id="257" r:id="rId7"/>
    <p:sldId id="264" r:id="rId8"/>
    <p:sldId id="265" r:id="rId9"/>
    <p:sldId id="263" r:id="rId10"/>
    <p:sldId id="259" r:id="rId11"/>
    <p:sldId id="260" r:id="rId12"/>
    <p:sldId id="262" r:id="rId13"/>
    <p:sldId id="261" r:id="rId14"/>
    <p:sldId id="266" r:id="rId15"/>
    <p:sldId id="267" r:id="rId16"/>
    <p:sldId id="268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CDF2-C3AB-44F2-B5B0-D2D1AF2900FF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185B-FDC2-4C4C-9610-FE2814E5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5185B-FDC2-4C4C-9610-FE2814E58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4249-8B6C-44D7-8DAF-5565F7FE542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Elbow Connector 77"/>
          <p:cNvCxnSpPr>
            <a:stCxn id="9" idx="2"/>
            <a:endCxn id="117" idx="1"/>
          </p:cNvCxnSpPr>
          <p:nvPr/>
        </p:nvCxnSpPr>
        <p:spPr>
          <a:xfrm rot="16200000" flipH="1">
            <a:off x="1171069" y="4775336"/>
            <a:ext cx="488695" cy="109347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3" idx="2"/>
            <a:endCxn id="117" idx="3"/>
          </p:cNvCxnSpPr>
          <p:nvPr/>
        </p:nvCxnSpPr>
        <p:spPr>
          <a:xfrm rot="5400000">
            <a:off x="6584822" y="5031870"/>
            <a:ext cx="537220" cy="5318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2"/>
            <a:endCxn id="117" idx="0"/>
          </p:cNvCxnSpPr>
          <p:nvPr/>
        </p:nvCxnSpPr>
        <p:spPr>
          <a:xfrm rot="16200000" flipH="1">
            <a:off x="3851034" y="4995942"/>
            <a:ext cx="390533" cy="457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59431" y="2367915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endCxn id="7" idx="3"/>
          </p:cNvCxnSpPr>
          <p:nvPr/>
        </p:nvCxnSpPr>
        <p:spPr>
          <a:xfrm rot="5400000">
            <a:off x="1991443" y="3299701"/>
            <a:ext cx="1515903" cy="23907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75" idx="3"/>
          </p:cNvCxnSpPr>
          <p:nvPr/>
        </p:nvCxnSpPr>
        <p:spPr>
          <a:xfrm rot="5400000">
            <a:off x="4942603" y="3297638"/>
            <a:ext cx="1467376" cy="19467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1" idx="3"/>
            <a:endCxn id="112" idx="3"/>
          </p:cNvCxnSpPr>
          <p:nvPr/>
        </p:nvCxnSpPr>
        <p:spPr>
          <a:xfrm>
            <a:off x="6784772" y="2514602"/>
            <a:ext cx="2095778" cy="1614063"/>
          </a:xfrm>
          <a:prstGeom prst="bentConnector3">
            <a:avLst>
              <a:gd name="adj1" fmla="val 11090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33572" y="41610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-5963" y="499207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83230" y="495273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22284" y="49646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754630" y="2943225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6903" y="2950762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989504" y="2438400"/>
            <a:ext cx="114299" cy="152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962151" y="5419731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2401" y="2844165"/>
            <a:ext cx="2477457" cy="2233558"/>
            <a:chOff x="152400" y="2844165"/>
            <a:chExt cx="2477457" cy="2233558"/>
          </a:xfrm>
        </p:grpSpPr>
        <p:sp>
          <p:nvSpPr>
            <p:cNvPr id="4" name="Rectangle 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9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0" idx="2"/>
              <a:endCxn id="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1497" y="2795640"/>
            <a:ext cx="2477457" cy="2233558"/>
            <a:chOff x="152400" y="2844165"/>
            <a:chExt cx="2477457" cy="2233558"/>
          </a:xfrm>
        </p:grpSpPr>
        <p:sp>
          <p:nvSpPr>
            <p:cNvPr id="74" name="Rectangle 7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4" idx="2"/>
              <a:endCxn id="76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0" idx="2"/>
              <a:endCxn id="107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03092" y="2795640"/>
            <a:ext cx="2477457" cy="2233558"/>
            <a:chOff x="152400" y="2844165"/>
            <a:chExt cx="2477457" cy="2233558"/>
          </a:xfrm>
        </p:grpSpPr>
        <p:sp>
          <p:nvSpPr>
            <p:cNvPr id="111" name="Rectangle 110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16" idx="2"/>
              <a:endCxn id="113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4" idx="2"/>
              <a:endCxn id="12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1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5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6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7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8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9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7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8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9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0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1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643630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772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8869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66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1063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218630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2763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57505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401637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50063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54476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64287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68700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2469" y="5867400"/>
            <a:ext cx="15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Buffers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832" y="2724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3001021" y="3124200"/>
            <a:ext cx="65401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0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1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3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4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5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6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7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8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0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10800000">
            <a:off x="3972115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400" y="3657600"/>
            <a:ext cx="103949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 flipV="1">
            <a:off x="262591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 flipV="1">
            <a:off x="30672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9782" y="1581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366971" y="1981200"/>
            <a:ext cx="65401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71310" y="36576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 flipV="1">
            <a:off x="685882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 flipV="1">
            <a:off x="730015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60340" y="36576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 flipV="1">
            <a:off x="54675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flipV="1">
            <a:off x="590886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9370" y="36576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 flipV="1">
            <a:off x="405720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flipV="1">
            <a:off x="449853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7290" y="25908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71310" y="25908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0340" y="25908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9371" y="2587139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Up Arrow 50"/>
          <p:cNvSpPr/>
          <p:nvPr/>
        </p:nvSpPr>
        <p:spPr>
          <a:xfrm flipV="1">
            <a:off x="28448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 flipV="1">
            <a:off x="425577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566674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 flipV="1">
            <a:off x="70739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9215" y="5836980"/>
            <a:ext cx="150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 Buffers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151607" y="3295650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3976641" y="3495705"/>
            <a:ext cx="2107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200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810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0661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27937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9299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1339" y="1066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1339" y="1370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1339" y="1675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1339" y="1980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1339" y="2285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339" y="2590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1339" y="2894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01339" y="3199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1339" y="3504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1339" y="3809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9739" y="10668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9739" y="36569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9739" y="27935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9739" y="19301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339" y="1066137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4339" y="1929958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4339" y="28194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4339" y="36576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1066802"/>
            <a:ext cx="1143000" cy="304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667000" y="114300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667000" y="129573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667000" y="2005829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67000" y="215856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667000" y="286965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667000" y="302238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667000" y="373380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667000" y="38865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371601" y="2110242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085276" y="2108255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67200" y="1143665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267200" y="1296396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267200" y="200649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67200" y="215922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67200" y="287031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267200" y="302304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267200" y="3734465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267200" y="3887196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877339" y="1220526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877339" y="2077444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77339" y="2955070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339" y="3811988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" y="496671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01339" y="449338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48536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flipH="1">
            <a:off x="2925726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79122" y="532738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flipH="1">
            <a:off x="5953540" y="932848"/>
            <a:ext cx="38099" cy="210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801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4491991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8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430270"/>
            <a:ext cx="1676400" cy="251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150" y="390525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533400" cy="7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PCIe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4210" y="4680585"/>
            <a:ext cx="725219" cy="582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Virtex7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96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96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05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5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66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22606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4225554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4150" y="488442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96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96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05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05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66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519684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5196333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572482" y="4281266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2842" y="3697943"/>
            <a:ext cx="987957" cy="377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572482" y="5280011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8433" y="31686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SATA</a:t>
            </a:r>
          </a:p>
          <a:p>
            <a:r>
              <a:rPr lang="en-US" sz="1400" dirty="0" smtClean="0"/>
              <a:t>ports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38" idx="2"/>
            <a:endCxn id="18" idx="0"/>
          </p:cNvCxnSpPr>
          <p:nvPr/>
        </p:nvCxnSpPr>
        <p:spPr>
          <a:xfrm>
            <a:off x="3362325" y="3691880"/>
            <a:ext cx="0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64338" y="3800731"/>
            <a:ext cx="1145863" cy="2066671"/>
          </a:xfrm>
          <a:prstGeom prst="roundRect">
            <a:avLst>
              <a:gd name="adj" fmla="val 35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64338" y="2938790"/>
            <a:ext cx="58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Flash</a:t>
            </a:r>
          </a:p>
          <a:p>
            <a:r>
              <a:rPr lang="en-US" sz="1400" dirty="0" smtClean="0"/>
              <a:t>Chips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4548230" y="3462010"/>
            <a:ext cx="6765" cy="3132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4139028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5102045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3864" y="3168662"/>
            <a:ext cx="108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Xilinx VC707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5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3716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288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716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14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716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8288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7" idx="1"/>
            <a:endCxn id="4" idx="5"/>
          </p:cNvCxnSpPr>
          <p:nvPr/>
        </p:nvCxnSpPr>
        <p:spPr>
          <a:xfrm flipH="1" flipV="1">
            <a:off x="11095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0"/>
            <a:endCxn id="35" idx="4"/>
          </p:cNvCxnSpPr>
          <p:nvPr/>
        </p:nvCxnSpPr>
        <p:spPr>
          <a:xfrm flipV="1">
            <a:off x="14859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7"/>
            <a:endCxn id="36" idx="3"/>
          </p:cNvCxnSpPr>
          <p:nvPr/>
        </p:nvCxnSpPr>
        <p:spPr>
          <a:xfrm flipV="1">
            <a:off x="15667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39" idx="0"/>
          </p:cNvCxnSpPr>
          <p:nvPr/>
        </p:nvCxnSpPr>
        <p:spPr>
          <a:xfrm>
            <a:off x="14859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7" idx="3"/>
            <a:endCxn id="38" idx="7"/>
          </p:cNvCxnSpPr>
          <p:nvPr/>
        </p:nvCxnSpPr>
        <p:spPr>
          <a:xfrm flipH="1">
            <a:off x="11095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0" idx="1"/>
          </p:cNvCxnSpPr>
          <p:nvPr/>
        </p:nvCxnSpPr>
        <p:spPr>
          <a:xfrm>
            <a:off x="15667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6670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1242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581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242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670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1242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581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6" idx="1"/>
            <a:endCxn id="53" idx="5"/>
          </p:cNvCxnSpPr>
          <p:nvPr/>
        </p:nvCxnSpPr>
        <p:spPr>
          <a:xfrm flipH="1" flipV="1">
            <a:off x="28621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6" idx="0"/>
            <a:endCxn id="54" idx="4"/>
          </p:cNvCxnSpPr>
          <p:nvPr/>
        </p:nvCxnSpPr>
        <p:spPr>
          <a:xfrm flipV="1">
            <a:off x="32385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7"/>
            <a:endCxn id="55" idx="3"/>
          </p:cNvCxnSpPr>
          <p:nvPr/>
        </p:nvCxnSpPr>
        <p:spPr>
          <a:xfrm flipV="1">
            <a:off x="3319322" y="14246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6" idx="4"/>
            <a:endCxn id="58" idx="0"/>
          </p:cNvCxnSpPr>
          <p:nvPr/>
        </p:nvCxnSpPr>
        <p:spPr>
          <a:xfrm>
            <a:off x="32385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3"/>
            <a:endCxn id="57" idx="7"/>
          </p:cNvCxnSpPr>
          <p:nvPr/>
        </p:nvCxnSpPr>
        <p:spPr>
          <a:xfrm flipH="1">
            <a:off x="28621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6" idx="5"/>
            <a:endCxn id="59" idx="1"/>
          </p:cNvCxnSpPr>
          <p:nvPr/>
        </p:nvCxnSpPr>
        <p:spPr>
          <a:xfrm>
            <a:off x="3319322" y="1919983"/>
            <a:ext cx="295556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7" idx="6"/>
            <a:endCxn id="56" idx="2"/>
          </p:cNvCxnSpPr>
          <p:nvPr/>
        </p:nvCxnSpPr>
        <p:spPr>
          <a:xfrm>
            <a:off x="1600200" y="1834869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1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430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0200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914400" y="7607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1371600" y="7607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10975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>
            <a:off x="914400" y="12179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1371600" y="12179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0"/>
            <a:endCxn id="4" idx="4"/>
          </p:cNvCxnSpPr>
          <p:nvPr/>
        </p:nvCxnSpPr>
        <p:spPr>
          <a:xfrm flipV="1">
            <a:off x="8001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5" idx="4"/>
          </p:cNvCxnSpPr>
          <p:nvPr/>
        </p:nvCxnSpPr>
        <p:spPr>
          <a:xfrm flipV="1">
            <a:off x="12573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6" idx="4"/>
          </p:cNvCxnSpPr>
          <p:nvPr/>
        </p:nvCxnSpPr>
        <p:spPr>
          <a:xfrm flipV="1">
            <a:off x="1714500" y="8810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858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30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00200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914400" y="16751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9" idx="2"/>
          </p:cNvCxnSpPr>
          <p:nvPr/>
        </p:nvCxnSpPr>
        <p:spPr>
          <a:xfrm>
            <a:off x="1371600" y="1675107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63695" y="1097297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31" idx="0"/>
            <a:endCxn id="22" idx="4"/>
          </p:cNvCxnSpPr>
          <p:nvPr/>
        </p:nvCxnSpPr>
        <p:spPr>
          <a:xfrm flipV="1">
            <a:off x="2177995" y="1338037"/>
            <a:ext cx="0" cy="216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  <a:endCxn id="9" idx="4"/>
          </p:cNvCxnSpPr>
          <p:nvPr/>
        </p:nvCxnSpPr>
        <p:spPr>
          <a:xfrm flipV="1">
            <a:off x="8001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0" idx="4"/>
          </p:cNvCxnSpPr>
          <p:nvPr/>
        </p:nvCxnSpPr>
        <p:spPr>
          <a:xfrm flipV="1">
            <a:off x="12573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1" idx="4"/>
          </p:cNvCxnSpPr>
          <p:nvPr/>
        </p:nvCxnSpPr>
        <p:spPr>
          <a:xfrm flipV="1">
            <a:off x="1714500" y="1338276"/>
            <a:ext cx="0" cy="2164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63695" y="6403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6" idx="6"/>
            <a:endCxn id="27" idx="2"/>
          </p:cNvCxnSpPr>
          <p:nvPr/>
        </p:nvCxnSpPr>
        <p:spPr>
          <a:xfrm>
            <a:off x="1828801" y="760707"/>
            <a:ext cx="2348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22" idx="2"/>
          </p:cNvCxnSpPr>
          <p:nvPr/>
        </p:nvCxnSpPr>
        <p:spPr>
          <a:xfrm flipV="1">
            <a:off x="1828801" y="1217668"/>
            <a:ext cx="234895" cy="2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0"/>
            <a:endCxn id="27" idx="4"/>
          </p:cNvCxnSpPr>
          <p:nvPr/>
        </p:nvCxnSpPr>
        <p:spPr>
          <a:xfrm flipV="1">
            <a:off x="2177995" y="881077"/>
            <a:ext cx="0" cy="21622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63695" y="1554738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9" idx="6"/>
            <a:endCxn id="31" idx="2"/>
          </p:cNvCxnSpPr>
          <p:nvPr/>
        </p:nvCxnSpPr>
        <p:spPr>
          <a:xfrm>
            <a:off x="1828801" y="1675107"/>
            <a:ext cx="23489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7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13716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288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14400" y="12192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3716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716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8288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14400" y="22098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6" idx="1"/>
            <a:endCxn id="33" idx="3"/>
          </p:cNvCxnSpPr>
          <p:nvPr/>
        </p:nvCxnSpPr>
        <p:spPr>
          <a:xfrm flipV="1">
            <a:off x="1405078" y="1424683"/>
            <a:ext cx="0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6"/>
            <a:endCxn id="34" idx="2"/>
          </p:cNvCxnSpPr>
          <p:nvPr/>
        </p:nvCxnSpPr>
        <p:spPr>
          <a:xfrm>
            <a:off x="1600200" y="13395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0"/>
            <a:endCxn id="33" idx="4"/>
          </p:cNvCxnSpPr>
          <p:nvPr/>
        </p:nvCxnSpPr>
        <p:spPr>
          <a:xfrm flipV="1">
            <a:off x="1485900" y="14599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6"/>
            <a:endCxn id="38" idx="2"/>
          </p:cNvCxnSpPr>
          <p:nvPr/>
        </p:nvCxnSpPr>
        <p:spPr>
          <a:xfrm>
            <a:off x="1600200" y="23301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37" idx="1"/>
          </p:cNvCxnSpPr>
          <p:nvPr/>
        </p:nvCxnSpPr>
        <p:spPr>
          <a:xfrm>
            <a:off x="1405078" y="1919983"/>
            <a:ext cx="0" cy="32507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4"/>
            <a:endCxn id="37" idx="0"/>
          </p:cNvCxnSpPr>
          <p:nvPr/>
        </p:nvCxnSpPr>
        <p:spPr>
          <a:xfrm>
            <a:off x="1485900" y="1955238"/>
            <a:ext cx="0" cy="25456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124200" y="171450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36" idx="6"/>
            <a:endCxn id="49" idx="2"/>
          </p:cNvCxnSpPr>
          <p:nvPr/>
        </p:nvCxnSpPr>
        <p:spPr>
          <a:xfrm>
            <a:off x="1600200" y="1834869"/>
            <a:ext cx="15240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5"/>
            <a:endCxn id="49" idx="3"/>
          </p:cNvCxnSpPr>
          <p:nvPr/>
        </p:nvCxnSpPr>
        <p:spPr>
          <a:xfrm>
            <a:off x="1566722" y="1919983"/>
            <a:ext cx="1590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6" idx="7"/>
            <a:endCxn id="49" idx="1"/>
          </p:cNvCxnSpPr>
          <p:nvPr/>
        </p:nvCxnSpPr>
        <p:spPr>
          <a:xfrm>
            <a:off x="1566722" y="1749755"/>
            <a:ext cx="159095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9" idx="6"/>
            <a:endCxn id="37" idx="2"/>
          </p:cNvCxnSpPr>
          <p:nvPr/>
        </p:nvCxnSpPr>
        <p:spPr>
          <a:xfrm>
            <a:off x="1143000" y="23301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3" idx="2"/>
            <a:endCxn id="35" idx="6"/>
          </p:cNvCxnSpPr>
          <p:nvPr/>
        </p:nvCxnSpPr>
        <p:spPr>
          <a:xfrm flipH="1">
            <a:off x="1143000" y="133956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1242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5814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667000" y="12165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1242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814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667000" y="2207150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49" idx="1"/>
            <a:endCxn id="93" idx="3"/>
          </p:cNvCxnSpPr>
          <p:nvPr/>
        </p:nvCxnSpPr>
        <p:spPr>
          <a:xfrm flipV="1">
            <a:off x="3157678" y="1422033"/>
            <a:ext cx="0" cy="3277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3" idx="6"/>
            <a:endCxn id="94" idx="2"/>
          </p:cNvCxnSpPr>
          <p:nvPr/>
        </p:nvCxnSpPr>
        <p:spPr>
          <a:xfrm>
            <a:off x="3352800" y="13369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9" idx="0"/>
            <a:endCxn id="93" idx="4"/>
          </p:cNvCxnSpPr>
          <p:nvPr/>
        </p:nvCxnSpPr>
        <p:spPr>
          <a:xfrm flipV="1">
            <a:off x="3238500" y="1457288"/>
            <a:ext cx="0" cy="2572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6"/>
            <a:endCxn id="97" idx="2"/>
          </p:cNvCxnSpPr>
          <p:nvPr/>
        </p:nvCxnSpPr>
        <p:spPr>
          <a:xfrm>
            <a:off x="3352800" y="2327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9" idx="3"/>
            <a:endCxn id="96" idx="1"/>
          </p:cNvCxnSpPr>
          <p:nvPr/>
        </p:nvCxnSpPr>
        <p:spPr>
          <a:xfrm>
            <a:off x="3157678" y="1919983"/>
            <a:ext cx="0" cy="32242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9" idx="4"/>
            <a:endCxn id="96" idx="0"/>
          </p:cNvCxnSpPr>
          <p:nvPr/>
        </p:nvCxnSpPr>
        <p:spPr>
          <a:xfrm>
            <a:off x="3238500" y="1955238"/>
            <a:ext cx="0" cy="25191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8" idx="6"/>
            <a:endCxn id="96" idx="2"/>
          </p:cNvCxnSpPr>
          <p:nvPr/>
        </p:nvCxnSpPr>
        <p:spPr>
          <a:xfrm>
            <a:off x="2895600" y="23275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3" idx="2"/>
            <a:endCxn id="95" idx="6"/>
          </p:cNvCxnSpPr>
          <p:nvPr/>
        </p:nvCxnSpPr>
        <p:spPr>
          <a:xfrm flipH="1">
            <a:off x="2895600" y="1336919"/>
            <a:ext cx="228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362343" y="870466"/>
            <a:ext cx="6430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989390" y="685800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One 10Gbps Link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773302" y="435123"/>
            <a:ext cx="228600" cy="2407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89390" y="357091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One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46200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6600" y="914400"/>
            <a:ext cx="223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664077" y="914400"/>
            <a:ext cx="292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60650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581" y="6065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3816" y="6065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08444" y="329505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704191" y="975836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64590" y="1143000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66824" y="146256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6824" y="1679258"/>
            <a:ext cx="1300175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66824" y="2165986"/>
            <a:ext cx="1304643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9899" y="333899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377136" y="2567466"/>
            <a:ext cx="1284018" cy="353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311910" y="3004666"/>
            <a:ext cx="1304643" cy="3343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0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285591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45991" y="914400"/>
            <a:ext cx="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06391" y="914400"/>
            <a:ext cx="2233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229802" y="914400"/>
            <a:ext cx="36990" cy="386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6991" y="606504"/>
            <a:ext cx="49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03372" y="6065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73607" y="6065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08235" y="329505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8" idx="2"/>
          </p:cNvCxnSpPr>
          <p:nvPr/>
        </p:nvCxnSpPr>
        <p:spPr>
          <a:xfrm>
            <a:off x="4303982" y="975836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64381" y="1143000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966615" y="1462564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94760" y="1629728"/>
            <a:ext cx="642009" cy="1671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303982" y="1858090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262526" y="2651642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85591" y="3338994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278890" y="4132546"/>
            <a:ext cx="1967276" cy="6422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9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4114800"/>
            <a:ext cx="5334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Motherboard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2895600"/>
            <a:ext cx="2895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VC707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Left-Up Arrow 6"/>
          <p:cNvSpPr/>
          <p:nvPr/>
        </p:nvSpPr>
        <p:spPr>
          <a:xfrm rot="10800000">
            <a:off x="1981200" y="3048000"/>
            <a:ext cx="990600" cy="1066800"/>
          </a:xfrm>
          <a:prstGeom prst="lef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1703070"/>
            <a:ext cx="2895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Flash Card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5029200" y="2465070"/>
            <a:ext cx="685800" cy="430530"/>
          </a:xfrm>
          <a:prstGeom prst="upDownArrow">
            <a:avLst>
              <a:gd name="adj1" fmla="val 50000"/>
              <a:gd name="adj2" fmla="val 2345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4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95401" y="1007000"/>
            <a:ext cx="1334457" cy="1279000"/>
            <a:chOff x="1295400" y="914400"/>
            <a:chExt cx="1334457" cy="1279000"/>
          </a:xfrm>
        </p:grpSpPr>
        <p:sp>
          <p:nvSpPr>
            <p:cNvPr id="6" name="Rectangle 5"/>
            <p:cNvSpPr/>
            <p:nvPr/>
          </p:nvSpPr>
          <p:spPr>
            <a:xfrm>
              <a:off x="1295400" y="914400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362122" y="965090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95400" y="1926700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Elbow Connector 6"/>
          <p:cNvCxnSpPr>
            <a:stCxn id="5" idx="1"/>
            <a:endCxn id="11" idx="1"/>
          </p:cNvCxnSpPr>
          <p:nvPr/>
        </p:nvCxnSpPr>
        <p:spPr>
          <a:xfrm rot="10800000" flipV="1">
            <a:off x="1295401" y="2152651"/>
            <a:ext cx="1" cy="584837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95400" y="457200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1"/>
            <a:endCxn id="6" idx="1"/>
          </p:cNvCxnSpPr>
          <p:nvPr/>
        </p:nvCxnSpPr>
        <p:spPr>
          <a:xfrm rot="10800000" flipV="1">
            <a:off x="1295400" y="603886"/>
            <a:ext cx="12700" cy="91746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1" y="712470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95399" y="2590800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743201" y="1007000"/>
            <a:ext cx="1334457" cy="1279000"/>
            <a:chOff x="2932743" y="1007000"/>
            <a:chExt cx="1334457" cy="1279000"/>
          </a:xfrm>
        </p:grpSpPr>
        <p:sp>
          <p:nvSpPr>
            <p:cNvPr id="12" name="Rectangle 11"/>
            <p:cNvSpPr/>
            <p:nvPr/>
          </p:nvSpPr>
          <p:spPr>
            <a:xfrm>
              <a:off x="2932743" y="1007000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99465" y="1057690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32743" y="2019300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586284" y="1007000"/>
            <a:ext cx="1334457" cy="1279000"/>
            <a:chOff x="4586283" y="914897"/>
            <a:chExt cx="1334457" cy="1279000"/>
          </a:xfrm>
        </p:grpSpPr>
        <p:sp>
          <p:nvSpPr>
            <p:cNvPr id="15" name="Rectangle 14"/>
            <p:cNvSpPr/>
            <p:nvPr/>
          </p:nvSpPr>
          <p:spPr>
            <a:xfrm>
              <a:off x="4586283" y="914897"/>
              <a:ext cx="1334457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FlashBoost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Storage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3005" y="965587"/>
              <a:ext cx="1201011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1TB Flash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86283" y="1927197"/>
              <a:ext cx="1334457" cy="2667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Host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Elbow Connector 19"/>
          <p:cNvCxnSpPr>
            <a:stCxn id="8" idx="2"/>
            <a:endCxn id="12" idx="0"/>
          </p:cNvCxnSpPr>
          <p:nvPr/>
        </p:nvCxnSpPr>
        <p:spPr>
          <a:xfrm rot="5400000">
            <a:off x="3381035" y="779966"/>
            <a:ext cx="256430" cy="1976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67102" y="838200"/>
            <a:ext cx="1142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15" idx="3"/>
          </p:cNvCxnSpPr>
          <p:nvPr/>
        </p:nvCxnSpPr>
        <p:spPr>
          <a:xfrm>
            <a:off x="5920740" y="603887"/>
            <a:ext cx="12700" cy="91746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22424" y="712470"/>
            <a:ext cx="225977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3544" y="1186649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/>
              <a:t>…</a:t>
            </a:r>
            <a:endParaRPr lang="en-US" sz="2000" dirty="0"/>
          </a:p>
        </p:txBody>
      </p:sp>
      <p:cxnSp>
        <p:nvCxnSpPr>
          <p:cNvPr id="41" name="Elbow Connector 40"/>
          <p:cNvCxnSpPr>
            <a:stCxn id="14" idx="2"/>
            <a:endCxn id="11" idx="0"/>
          </p:cNvCxnSpPr>
          <p:nvPr/>
        </p:nvCxnSpPr>
        <p:spPr>
          <a:xfrm rot="16200000" flipH="1">
            <a:off x="3356849" y="2339580"/>
            <a:ext cx="304800" cy="1976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7" idx="3"/>
            <a:endCxn id="11" idx="3"/>
          </p:cNvCxnSpPr>
          <p:nvPr/>
        </p:nvCxnSpPr>
        <p:spPr>
          <a:xfrm flipH="1">
            <a:off x="5920740" y="2152652"/>
            <a:ext cx="1" cy="584837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19201" y="22098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1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001" y="22098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2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4470406" y="2207111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Node </a:t>
            </a:r>
            <a:r>
              <a:rPr lang="en-US" sz="16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7018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828801"/>
            <a:ext cx="4191001" cy="2605332"/>
          </a:xfrm>
          <a:prstGeom prst="roundRect">
            <a:avLst>
              <a:gd name="adj" fmla="val 4369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124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In-Storage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4937" y="37338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5146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Interface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4142" y="3124200"/>
            <a:ext cx="141565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7" idx="3"/>
            <a:endCxn id="9" idx="0"/>
          </p:cNvCxnSpPr>
          <p:nvPr/>
        </p:nvCxnSpPr>
        <p:spPr>
          <a:xfrm>
            <a:off x="4338099" y="2781300"/>
            <a:ext cx="973873" cy="3429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  <a:endCxn id="9" idx="2"/>
          </p:cNvCxnSpPr>
          <p:nvPr/>
        </p:nvCxnSpPr>
        <p:spPr>
          <a:xfrm flipV="1">
            <a:off x="4337435" y="3657600"/>
            <a:ext cx="974536" cy="3429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  <a:endCxn id="24" idx="3"/>
          </p:cNvCxnSpPr>
          <p:nvPr/>
        </p:nvCxnSpPr>
        <p:spPr>
          <a:xfrm flipH="1">
            <a:off x="2621282" y="3390900"/>
            <a:ext cx="2743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83081" y="3124200"/>
            <a:ext cx="838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83081" y="1936143"/>
            <a:ext cx="3931919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1TB Flash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8325" y="4572000"/>
            <a:ext cx="4191002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1"/>
            <a:endCxn id="5" idx="3"/>
          </p:cNvCxnSpPr>
          <p:nvPr/>
        </p:nvCxnSpPr>
        <p:spPr>
          <a:xfrm flipH="1">
            <a:off x="4338099" y="3390900"/>
            <a:ext cx="2660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-Down Arrow 48"/>
          <p:cNvSpPr/>
          <p:nvPr/>
        </p:nvSpPr>
        <p:spPr>
          <a:xfrm>
            <a:off x="3407300" y="2246908"/>
            <a:ext cx="419099" cy="259169"/>
          </a:xfrm>
          <a:prstGeom prst="upDownArrow">
            <a:avLst>
              <a:gd name="adj1" fmla="val 50000"/>
              <a:gd name="adj2" fmla="val 254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3407299" y="4267200"/>
            <a:ext cx="419099" cy="304800"/>
          </a:xfrm>
          <a:prstGeom prst="upDownArrow">
            <a:avLst>
              <a:gd name="adj1" fmla="val 50000"/>
              <a:gd name="adj2" fmla="val 254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1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57400" y="737900"/>
            <a:ext cx="4724400" cy="2258005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1" y="1676400"/>
            <a:ext cx="1073743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96743" y="1676400"/>
            <a:ext cx="144249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In-Storage Processor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96080" y="2286000"/>
            <a:ext cx="144249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Interface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96743" y="838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Flash Interface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67502" y="838200"/>
            <a:ext cx="1442498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Flash </a:t>
            </a:r>
            <a:r>
              <a:rPr lang="en-US" sz="1600" dirty="0" smtClean="0">
                <a:solidFill>
                  <a:schemeClr val="tx1"/>
                </a:solidFill>
              </a:rPr>
              <a:t>Interface Splitter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7" idx="1"/>
            <a:endCxn id="19" idx="1"/>
          </p:cNvCxnSpPr>
          <p:nvPr/>
        </p:nvCxnSpPr>
        <p:spPr>
          <a:xfrm rot="10800000" flipH="1" flipV="1">
            <a:off x="2367502" y="1104900"/>
            <a:ext cx="1728578" cy="1447800"/>
          </a:xfrm>
          <a:prstGeom prst="bentConnector3">
            <a:avLst>
              <a:gd name="adj1" fmla="val -13225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71146" y="1676400"/>
            <a:ext cx="143885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6" idx="3"/>
            <a:endCxn id="18" idx="1"/>
          </p:cNvCxnSpPr>
          <p:nvPr/>
        </p:nvCxnSpPr>
        <p:spPr>
          <a:xfrm>
            <a:off x="3810001" y="1943100"/>
            <a:ext cx="286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36" idx="0"/>
          </p:cNvCxnSpPr>
          <p:nvPr/>
        </p:nvCxnSpPr>
        <p:spPr>
          <a:xfrm>
            <a:off x="3088751" y="1371600"/>
            <a:ext cx="1822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-Right Arrow 55"/>
          <p:cNvSpPr/>
          <p:nvPr/>
        </p:nvSpPr>
        <p:spPr>
          <a:xfrm>
            <a:off x="3810000" y="990600"/>
            <a:ext cx="286080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27" idx="0"/>
            <a:endCxn id="8" idx="0"/>
          </p:cNvCxnSpPr>
          <p:nvPr/>
        </p:nvCxnSpPr>
        <p:spPr>
          <a:xfrm rot="16200000" flipH="1">
            <a:off x="4327411" y="-400460"/>
            <a:ext cx="838200" cy="3315521"/>
          </a:xfrm>
          <a:prstGeom prst="bentConnector3">
            <a:avLst>
              <a:gd name="adj1" fmla="val -27273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7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90800" y="2971800"/>
            <a:ext cx="38100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/>
          <p:cNvSpPr/>
          <p:nvPr/>
        </p:nvSpPr>
        <p:spPr>
          <a:xfrm>
            <a:off x="3820795" y="3429001"/>
            <a:ext cx="133477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In-Store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41520" y="284988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3200" y="424053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285369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Flash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41520" y="424053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DRAM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5" idx="3"/>
            <a:endCxn id="56" idx="2"/>
          </p:cNvCxnSpPr>
          <p:nvPr/>
        </p:nvCxnSpPr>
        <p:spPr>
          <a:xfrm flipV="1">
            <a:off x="5155566" y="3268980"/>
            <a:ext cx="239395" cy="50292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  <a:endCxn id="76" idx="0"/>
          </p:cNvCxnSpPr>
          <p:nvPr/>
        </p:nvCxnSpPr>
        <p:spPr>
          <a:xfrm>
            <a:off x="5155566" y="3771903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5" idx="1"/>
            <a:endCxn id="62" idx="2"/>
          </p:cNvCxnSpPr>
          <p:nvPr/>
        </p:nvCxnSpPr>
        <p:spPr>
          <a:xfrm rot="10800000">
            <a:off x="3581402" y="3272793"/>
            <a:ext cx="239395" cy="49911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1"/>
            <a:endCxn id="60" idx="0"/>
          </p:cNvCxnSpPr>
          <p:nvPr/>
        </p:nvCxnSpPr>
        <p:spPr>
          <a:xfrm rot="10800000" flipV="1">
            <a:off x="3581402" y="3771900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0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79497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33602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432" y="2133602"/>
            <a:ext cx="1162051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600201" y="2706053"/>
            <a:ext cx="222123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53715" y="3579497"/>
            <a:ext cx="798196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1"/>
          </p:cNvCxnSpPr>
          <p:nvPr/>
        </p:nvCxnSpPr>
        <p:spPr>
          <a:xfrm>
            <a:off x="1600201" y="4150045"/>
            <a:ext cx="1453515" cy="19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39000" y="3583306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9950" y="2137411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33949" y="3575685"/>
            <a:ext cx="760097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4" name="Trapezoid 53"/>
          <p:cNvSpPr/>
          <p:nvPr/>
        </p:nvSpPr>
        <p:spPr>
          <a:xfrm rot="16200000">
            <a:off x="1920716" y="2606993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16200000">
            <a:off x="1920716" y="4050507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5" idx="2"/>
            <a:endCxn id="92" idx="1"/>
          </p:cNvCxnSpPr>
          <p:nvPr/>
        </p:nvCxnSpPr>
        <p:spPr>
          <a:xfrm>
            <a:off x="2286000" y="4149567"/>
            <a:ext cx="1693546" cy="12615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2" idx="1"/>
          </p:cNvCxnSpPr>
          <p:nvPr/>
        </p:nvCxnSpPr>
        <p:spPr>
          <a:xfrm>
            <a:off x="2286001" y="2706053"/>
            <a:ext cx="2647949" cy="144208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51" idx="1"/>
          </p:cNvCxnSpPr>
          <p:nvPr/>
        </p:nvCxnSpPr>
        <p:spPr>
          <a:xfrm>
            <a:off x="4983482" y="2706055"/>
            <a:ext cx="2236468" cy="38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77" idx="2"/>
          </p:cNvCxnSpPr>
          <p:nvPr/>
        </p:nvCxnSpPr>
        <p:spPr>
          <a:xfrm flipV="1">
            <a:off x="3851912" y="2709863"/>
            <a:ext cx="2552699" cy="1442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rapezoid 76"/>
          <p:cNvSpPr/>
          <p:nvPr/>
        </p:nvSpPr>
        <p:spPr>
          <a:xfrm rot="5400000">
            <a:off x="6237446" y="2610801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52" idx="3"/>
            <a:endCxn id="50" idx="1"/>
          </p:cNvCxnSpPr>
          <p:nvPr/>
        </p:nvCxnSpPr>
        <p:spPr>
          <a:xfrm>
            <a:off x="5694046" y="4148137"/>
            <a:ext cx="1544954" cy="57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79547" y="5029202"/>
            <a:ext cx="845819" cy="763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95" name="Trapezoid 94"/>
          <p:cNvSpPr/>
          <p:nvPr/>
        </p:nvSpPr>
        <p:spPr>
          <a:xfrm rot="5400000">
            <a:off x="6237446" y="4052886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2" idx="3"/>
            <a:endCxn id="95" idx="2"/>
          </p:cNvCxnSpPr>
          <p:nvPr/>
        </p:nvCxnSpPr>
        <p:spPr>
          <a:xfrm flipV="1">
            <a:off x="4825366" y="4151948"/>
            <a:ext cx="1579245" cy="125920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752600" y="2514600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752600" y="396335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781800" y="252317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781800" y="3971926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372107" y="1630959"/>
            <a:ext cx="644664" cy="856654"/>
            <a:chOff x="1315424" y="1583174"/>
            <a:chExt cx="644664" cy="856654"/>
          </a:xfrm>
        </p:grpSpPr>
        <p:sp>
          <p:nvSpPr>
            <p:cNvPr id="129" name="TextBox 128"/>
            <p:cNvSpPr txBox="1"/>
            <p:nvPr/>
          </p:nvSpPr>
          <p:spPr>
            <a:xfrm>
              <a:off x="1315424" y="1583174"/>
              <a:ext cx="644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n links</a:t>
              </a:r>
              <a:endParaRPr lang="en-US" sz="1400" i="1" dirty="0"/>
            </a:p>
          </p:txBody>
        </p:sp>
        <p:cxnSp>
          <p:nvCxnSpPr>
            <p:cNvPr id="131" name="Straight Arrow Connector 130"/>
            <p:cNvCxnSpPr>
              <a:stCxn id="129" idx="2"/>
            </p:cNvCxnSpPr>
            <p:nvPr/>
          </p:nvCxnSpPr>
          <p:spPr>
            <a:xfrm>
              <a:off x="1637756" y="1890951"/>
              <a:ext cx="191044" cy="548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388417" y="1594129"/>
            <a:ext cx="772456" cy="856654"/>
            <a:chOff x="1315424" y="1583174"/>
            <a:chExt cx="772456" cy="856654"/>
          </a:xfrm>
        </p:grpSpPr>
        <p:sp>
          <p:nvSpPr>
            <p:cNvPr id="135" name="TextBox 134"/>
            <p:cNvSpPr txBox="1"/>
            <p:nvPr/>
          </p:nvSpPr>
          <p:spPr>
            <a:xfrm>
              <a:off x="1315424" y="1583174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 links</a:t>
              </a:r>
              <a:endParaRPr lang="en-US" i="1" dirty="0"/>
            </a:p>
          </p:txBody>
        </p:sp>
        <p:cxnSp>
          <p:nvCxnSpPr>
            <p:cNvPr id="136" name="Straight Arrow Connector 135"/>
            <p:cNvCxnSpPr>
              <a:stCxn id="135" idx="2"/>
            </p:cNvCxnSpPr>
            <p:nvPr/>
          </p:nvCxnSpPr>
          <p:spPr>
            <a:xfrm>
              <a:off x="1701652" y="1952506"/>
              <a:ext cx="127148" cy="487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315423" y="4418172"/>
            <a:ext cx="633443" cy="774267"/>
            <a:chOff x="1315424" y="1116684"/>
            <a:chExt cx="633443" cy="774267"/>
          </a:xfrm>
        </p:grpSpPr>
        <p:sp>
          <p:nvSpPr>
            <p:cNvPr id="138" name="TextBox 137"/>
            <p:cNvSpPr txBox="1"/>
            <p:nvPr/>
          </p:nvSpPr>
          <p:spPr>
            <a:xfrm>
              <a:off x="1315424" y="1583174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k</a:t>
              </a:r>
              <a:r>
                <a:rPr lang="en-US" sz="1400" i="1" dirty="0" smtClean="0"/>
                <a:t> links</a:t>
              </a:r>
              <a:endParaRPr lang="en-US" sz="1400" i="1" dirty="0"/>
            </a:p>
          </p:txBody>
        </p:sp>
        <p:cxnSp>
          <p:nvCxnSpPr>
            <p:cNvPr id="139" name="Straight Arrow Connector 138"/>
            <p:cNvCxnSpPr>
              <a:stCxn id="138" idx="0"/>
            </p:cNvCxnSpPr>
            <p:nvPr/>
          </p:nvCxnSpPr>
          <p:spPr>
            <a:xfrm flipV="1">
              <a:off x="1632146" y="1116684"/>
              <a:ext cx="196654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388416" y="4385904"/>
            <a:ext cx="758028" cy="835822"/>
            <a:chOff x="1315424" y="1116684"/>
            <a:chExt cx="758028" cy="835822"/>
          </a:xfrm>
        </p:grpSpPr>
        <p:sp>
          <p:nvSpPr>
            <p:cNvPr id="144" name="TextBox 143"/>
            <p:cNvSpPr txBox="1"/>
            <p:nvPr/>
          </p:nvSpPr>
          <p:spPr>
            <a:xfrm>
              <a:off x="1315424" y="1583174"/>
              <a:ext cx="758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 smtClean="0"/>
                <a:t> links</a:t>
              </a:r>
              <a:endParaRPr lang="en-US" i="1" dirty="0"/>
            </a:p>
          </p:txBody>
        </p:sp>
        <p:cxnSp>
          <p:nvCxnSpPr>
            <p:cNvPr id="145" name="Straight Arrow Connector 144"/>
            <p:cNvCxnSpPr>
              <a:stCxn id="144" idx="0"/>
            </p:cNvCxnSpPr>
            <p:nvPr/>
          </p:nvCxnSpPr>
          <p:spPr>
            <a:xfrm flipV="1">
              <a:off x="1694438" y="1116684"/>
              <a:ext cx="134362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920240" y="3130391"/>
            <a:ext cx="533400" cy="60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4" idx="1"/>
            <a:endCxn id="2" idx="0"/>
          </p:cNvCxnSpPr>
          <p:nvPr/>
        </p:nvCxnSpPr>
        <p:spPr>
          <a:xfrm>
            <a:off x="2186940" y="2947514"/>
            <a:ext cx="0" cy="1828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  <a:endCxn id="55" idx="3"/>
          </p:cNvCxnSpPr>
          <p:nvPr/>
        </p:nvCxnSpPr>
        <p:spPr>
          <a:xfrm>
            <a:off x="2186940" y="3731418"/>
            <a:ext cx="0" cy="1766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0308" y="3165485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Routing</a:t>
            </a:r>
          </a:p>
          <a:p>
            <a:r>
              <a:rPr lang="en-US" sz="1400" i="1" dirty="0" smtClean="0"/>
              <a:t>table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4284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687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31974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98273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3982803"/>
            <a:ext cx="2577548" cy="512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52800" y="2631525"/>
            <a:ext cx="2577548" cy="855625"/>
            <a:chOff x="3352800" y="2667000"/>
            <a:chExt cx="2577548" cy="1048749"/>
          </a:xfrm>
        </p:grpSpPr>
        <p:grpSp>
          <p:nvGrpSpPr>
            <p:cNvPr id="26" name="Group 25"/>
            <p:cNvGrpSpPr/>
            <p:nvPr/>
          </p:nvGrpSpPr>
          <p:grpSpPr>
            <a:xfrm>
              <a:off x="357875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/>
              <p:cNvCxnSpPr>
                <a:stCxn id="5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352800" y="2667000"/>
              <a:ext cx="2577548" cy="1048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82887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>
                <a:stCxn id="6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01603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>
                <a:stCxn id="71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50574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>
                <a:stCxn id="7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169011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>
                <a:stCxn id="82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>
                <a:stCxn id="82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473148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>
                <a:stCxn id="87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744411" y="2713067"/>
              <a:ext cx="433132" cy="641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53026" y="3206533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26943" y="3206533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2" name="Down Arrow 101"/>
          <p:cNvSpPr/>
          <p:nvPr/>
        </p:nvSpPr>
        <p:spPr>
          <a:xfrm>
            <a:off x="4208547" y="2362201"/>
            <a:ext cx="866054" cy="19281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4208547" y="3685031"/>
            <a:ext cx="866054" cy="2165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02410" y="3547278"/>
            <a:ext cx="8708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ready</a:t>
            </a:r>
          </a:p>
          <a:p>
            <a:r>
              <a:rPr lang="en-US" sz="1400" i="1" dirty="0" smtClean="0"/>
              <a:t>Buffer index</a:t>
            </a:r>
            <a:endParaRPr lang="en-US" sz="1400" i="1" dirty="0"/>
          </a:p>
        </p:txBody>
      </p:sp>
      <p:cxnSp>
        <p:nvCxnSpPr>
          <p:cNvPr id="108" name="Straight Arrow Connector 107"/>
          <p:cNvCxnSpPr>
            <a:stCxn id="106" idx="1"/>
          </p:cNvCxnSpPr>
          <p:nvPr/>
        </p:nvCxnSpPr>
        <p:spPr>
          <a:xfrm flipH="1" flipV="1">
            <a:off x="5283644" y="3606583"/>
            <a:ext cx="418766" cy="1561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24282" y="3606580"/>
            <a:ext cx="7586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data</a:t>
            </a:r>
            <a:endParaRPr lang="en-US" sz="1400" i="1" dirty="0"/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3882888" y="3606582"/>
            <a:ext cx="547977" cy="107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5075" y="2332766"/>
            <a:ext cx="728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Per-buffer</a:t>
            </a:r>
          </a:p>
          <a:p>
            <a:r>
              <a:rPr lang="en-US" sz="1400" i="1" dirty="0" smtClean="0"/>
              <a:t>FIFOs</a:t>
            </a:r>
            <a:endParaRPr lang="en-US" sz="1400" i="1" dirty="0"/>
          </a:p>
        </p:txBody>
      </p:sp>
      <p:cxnSp>
        <p:nvCxnSpPr>
          <p:cNvPr id="114" name="Straight Arrow Connector 113"/>
          <p:cNvCxnSpPr>
            <a:stCxn id="113" idx="3"/>
          </p:cNvCxnSpPr>
          <p:nvPr/>
        </p:nvCxnSpPr>
        <p:spPr>
          <a:xfrm>
            <a:off x="3273288" y="2548210"/>
            <a:ext cx="230297" cy="3082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8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04800" y="664265"/>
            <a:ext cx="3352800" cy="2105606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50366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2152731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764566"/>
            <a:ext cx="144780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603" y="1450366"/>
            <a:ext cx="96839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6884" y="1450366"/>
            <a:ext cx="96657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1828800" y="1031266"/>
            <a:ext cx="735002" cy="4191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2"/>
          </p:cNvCxnSpPr>
          <p:nvPr/>
        </p:nvCxnSpPr>
        <p:spPr>
          <a:xfrm flipV="1">
            <a:off x="1828800" y="1983768"/>
            <a:ext cx="735002" cy="43566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8" idx="1"/>
          </p:cNvCxnSpPr>
          <p:nvPr/>
        </p:nvCxnSpPr>
        <p:spPr>
          <a:xfrm>
            <a:off x="1828800" y="1717066"/>
            <a:ext cx="25080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9" idx="1"/>
          </p:cNvCxnSpPr>
          <p:nvPr/>
        </p:nvCxnSpPr>
        <p:spPr>
          <a:xfrm>
            <a:off x="3048001" y="1717066"/>
            <a:ext cx="31888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324601" y="588065"/>
            <a:ext cx="2286001" cy="724232"/>
            <a:chOff x="4800600" y="647368"/>
            <a:chExt cx="2286001" cy="724232"/>
          </a:xfrm>
        </p:grpSpPr>
        <p:sp>
          <p:nvSpPr>
            <p:cNvPr id="61" name="Rounded Rectangle 60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14662" y="2121838"/>
            <a:ext cx="2286001" cy="724232"/>
            <a:chOff x="4800600" y="647368"/>
            <a:chExt cx="2286001" cy="724232"/>
          </a:xfrm>
        </p:grpSpPr>
        <p:sp>
          <p:nvSpPr>
            <p:cNvPr id="72" name="Rounded Rectangle 71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04801" y="33336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 rot="16200000">
            <a:off x="4177004" y="1412268"/>
            <a:ext cx="2258005" cy="60960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33460" y="1481138"/>
            <a:ext cx="667744" cy="450489"/>
            <a:chOff x="4333461" y="1524000"/>
            <a:chExt cx="667744" cy="450489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610806" y="741872"/>
            <a:ext cx="713794" cy="450489"/>
            <a:chOff x="4333461" y="1524000"/>
            <a:chExt cx="667744" cy="450489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00867" y="2277927"/>
            <a:ext cx="713794" cy="450489"/>
            <a:chOff x="4333461" y="1524000"/>
            <a:chExt cx="667744" cy="450489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 rot="16200000">
            <a:off x="7160603" y="1209237"/>
            <a:ext cx="715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13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995239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5193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0527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990602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916661"/>
            <a:ext cx="2895600" cy="1914833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76800" y="108121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320040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2700" y="3304927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2700" y="38290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43624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300290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6800" y="3200400"/>
            <a:ext cx="2895600" cy="1905000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3"/>
          </p:cNvCxnSpPr>
          <p:nvPr/>
        </p:nvCxnSpPr>
        <p:spPr>
          <a:xfrm>
            <a:off x="2286000" y="1185739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5" idx="1"/>
          </p:cNvCxnSpPr>
          <p:nvPr/>
        </p:nvCxnSpPr>
        <p:spPr>
          <a:xfrm>
            <a:off x="2286000" y="17098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>
            <a:off x="2286000" y="22432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68988" y="1217876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8988" y="17479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287988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5791200" y="3495427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1" idx="1"/>
          </p:cNvCxnSpPr>
          <p:nvPr/>
        </p:nvCxnSpPr>
        <p:spPr>
          <a:xfrm>
            <a:off x="5791200" y="401955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 flipV="1">
            <a:off x="5791200" y="4552952"/>
            <a:ext cx="5715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6327" y="5473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0400" y="51413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733800" y="1217876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3733800" y="1824162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276600" y="2429124"/>
            <a:ext cx="152400" cy="7712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334000" y="2719511"/>
            <a:ext cx="152400" cy="5854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810000" y="3974824"/>
            <a:ext cx="12192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78938" y="3527564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8938" y="4057650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76950" y="4597676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2000" y="1393799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0" y="19765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9050" y="2831492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9050" y="300327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2907692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48200" y="4127224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1327300" y="239109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811468" y="471155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312</Words>
  <Application>Microsoft Office PowerPoint</Application>
  <PresentationFormat>On-screen Show (4:3)</PresentationFormat>
  <Paragraphs>231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aradia</cp:lastModifiedBy>
  <cp:revision>61</cp:revision>
  <dcterms:created xsi:type="dcterms:W3CDTF">2014-11-05T02:58:03Z</dcterms:created>
  <dcterms:modified xsi:type="dcterms:W3CDTF">2014-11-25T08:08:44Z</dcterms:modified>
</cp:coreProperties>
</file>