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2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CDF2-C3AB-44F2-B5B0-D2D1AF2900F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185B-FDC2-4C4C-9610-FE2814E5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5185B-FDC2-4C4C-9610-FE2814E58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Elbow Connector 77"/>
          <p:cNvCxnSpPr>
            <a:stCxn id="9" idx="2"/>
            <a:endCxn id="117" idx="1"/>
          </p:cNvCxnSpPr>
          <p:nvPr/>
        </p:nvCxnSpPr>
        <p:spPr>
          <a:xfrm rot="16200000" flipH="1">
            <a:off x="1171068" y="4775334"/>
            <a:ext cx="488695" cy="109347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3" idx="2"/>
            <a:endCxn id="117" idx="3"/>
          </p:cNvCxnSpPr>
          <p:nvPr/>
        </p:nvCxnSpPr>
        <p:spPr>
          <a:xfrm rot="5400000">
            <a:off x="6584822" y="5031868"/>
            <a:ext cx="537220" cy="5318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2"/>
            <a:endCxn id="117" idx="0"/>
          </p:cNvCxnSpPr>
          <p:nvPr/>
        </p:nvCxnSpPr>
        <p:spPr>
          <a:xfrm rot="16200000" flipH="1">
            <a:off x="3851033" y="4995942"/>
            <a:ext cx="390533" cy="457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59431" y="2367915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endCxn id="7" idx="3"/>
          </p:cNvCxnSpPr>
          <p:nvPr/>
        </p:nvCxnSpPr>
        <p:spPr>
          <a:xfrm rot="5400000">
            <a:off x="1991442" y="3299700"/>
            <a:ext cx="1515903" cy="23907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75" idx="3"/>
          </p:cNvCxnSpPr>
          <p:nvPr/>
        </p:nvCxnSpPr>
        <p:spPr>
          <a:xfrm rot="5400000">
            <a:off x="4942603" y="3297638"/>
            <a:ext cx="1467376" cy="19467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1" idx="3"/>
            <a:endCxn id="112" idx="3"/>
          </p:cNvCxnSpPr>
          <p:nvPr/>
        </p:nvCxnSpPr>
        <p:spPr>
          <a:xfrm>
            <a:off x="6784771" y="2514600"/>
            <a:ext cx="2095778" cy="1614063"/>
          </a:xfrm>
          <a:prstGeom prst="bentConnector3">
            <a:avLst>
              <a:gd name="adj1" fmla="val 11090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33572" y="4161076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-5963" y="499207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83229" y="495273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22283" y="49646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754630" y="2943225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6902" y="2950762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989503" y="2438400"/>
            <a:ext cx="114299" cy="152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962151" y="5419731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2400" y="2844165"/>
            <a:ext cx="2477457" cy="2233558"/>
            <a:chOff x="152400" y="2844165"/>
            <a:chExt cx="2477457" cy="2233558"/>
          </a:xfrm>
        </p:grpSpPr>
        <p:sp>
          <p:nvSpPr>
            <p:cNvPr id="4" name="Rectangle 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9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0" idx="2"/>
              <a:endCxn id="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1497" y="2795640"/>
            <a:ext cx="2477457" cy="2233558"/>
            <a:chOff x="152400" y="2844165"/>
            <a:chExt cx="2477457" cy="2233558"/>
          </a:xfrm>
        </p:grpSpPr>
        <p:sp>
          <p:nvSpPr>
            <p:cNvPr id="74" name="Rectangle 7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4" idx="2"/>
              <a:endCxn id="76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0" idx="2"/>
              <a:endCxn id="107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03092" y="2795640"/>
            <a:ext cx="2477457" cy="2233558"/>
            <a:chOff x="152400" y="2844165"/>
            <a:chExt cx="2477457" cy="2233558"/>
          </a:xfrm>
        </p:grpSpPr>
        <p:sp>
          <p:nvSpPr>
            <p:cNvPr id="111" name="Rectangle 110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16" idx="2"/>
              <a:endCxn id="113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4" idx="2"/>
              <a:endCxn id="12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1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430270"/>
            <a:ext cx="1676400" cy="251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150" y="390525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533400" cy="7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PCIe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4209" y="4680585"/>
            <a:ext cx="725219" cy="582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Virtex7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96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96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05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5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66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22606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4225554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4150" y="488442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96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96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05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05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66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519684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5196333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572481" y="4281266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2841" y="3697941"/>
            <a:ext cx="987957" cy="377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572481" y="5280011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8433" y="31686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SATA</a:t>
            </a:r>
          </a:p>
          <a:p>
            <a:r>
              <a:rPr lang="en-US" sz="1400" dirty="0" smtClean="0"/>
              <a:t>ports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38" idx="2"/>
            <a:endCxn id="18" idx="0"/>
          </p:cNvCxnSpPr>
          <p:nvPr/>
        </p:nvCxnSpPr>
        <p:spPr>
          <a:xfrm>
            <a:off x="3362325" y="3691880"/>
            <a:ext cx="0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64337" y="3800729"/>
            <a:ext cx="1145863" cy="2066671"/>
          </a:xfrm>
          <a:prstGeom prst="roundRect">
            <a:avLst>
              <a:gd name="adj" fmla="val 35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64337" y="2938790"/>
            <a:ext cx="58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Flash</a:t>
            </a:r>
          </a:p>
          <a:p>
            <a:r>
              <a:rPr lang="en-US" sz="1400" dirty="0" smtClean="0"/>
              <a:t>Chips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4548229" y="3462010"/>
            <a:ext cx="6765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4139028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5102045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3863" y="3168660"/>
            <a:ext cx="112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Xilinx VC707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5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191445" y="5486400"/>
            <a:ext cx="1523555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Flash Controller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51607" y="4267200"/>
            <a:ext cx="3519703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Flash Interface Splitter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00600" y="1200090"/>
            <a:ext cx="218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In-Store Processors</a:t>
            </a:r>
            <a:endParaRPr lang="en-US" sz="2000" dirty="0"/>
          </a:p>
        </p:txBody>
      </p:sp>
      <p:sp>
        <p:nvSpPr>
          <p:cNvPr id="2" name="Up-Down Arrow 1"/>
          <p:cNvSpPr/>
          <p:nvPr/>
        </p:nvSpPr>
        <p:spPr>
          <a:xfrm>
            <a:off x="4819923" y="4876800"/>
            <a:ext cx="242760" cy="59436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0" name="Up-Down Arrow 59"/>
          <p:cNvSpPr/>
          <p:nvPr/>
        </p:nvSpPr>
        <p:spPr>
          <a:xfrm>
            <a:off x="4558410" y="2667000"/>
            <a:ext cx="242760" cy="158496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2" name="Up-Down Arrow 61"/>
          <p:cNvSpPr/>
          <p:nvPr/>
        </p:nvSpPr>
        <p:spPr>
          <a:xfrm>
            <a:off x="3429000" y="2667000"/>
            <a:ext cx="242760" cy="1584960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67984" y="2678750"/>
            <a:ext cx="1954492" cy="953494"/>
            <a:chOff x="5067984" y="2678750"/>
            <a:chExt cx="1954492" cy="953494"/>
          </a:xfrm>
        </p:grpSpPr>
        <p:sp>
          <p:nvSpPr>
            <p:cNvPr id="44" name="Rectangle 43"/>
            <p:cNvSpPr/>
            <p:nvPr/>
          </p:nvSpPr>
          <p:spPr>
            <a:xfrm>
              <a:off x="5067984" y="2678750"/>
              <a:ext cx="1470788" cy="9534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Flash Server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441545" y="2911657"/>
              <a:ext cx="674181" cy="4876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Addr</a:t>
              </a:r>
              <a:r>
                <a:rPr lang="en-US" dirty="0" smtClean="0">
                  <a:solidFill>
                    <a:schemeClr val="tx1"/>
                  </a:solidFill>
                </a:rPr>
                <a:t> Trans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Up-Down Arrow 63"/>
          <p:cNvSpPr/>
          <p:nvPr/>
        </p:nvSpPr>
        <p:spPr>
          <a:xfrm>
            <a:off x="5654263" y="3632244"/>
            <a:ext cx="242760" cy="619715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62682" y="1600200"/>
            <a:ext cx="423717" cy="3647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121931" y="1600200"/>
            <a:ext cx="423717" cy="3647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4600" y="1975621"/>
            <a:ext cx="0" cy="6913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11903" y="2196309"/>
            <a:ext cx="58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</a:t>
            </a:r>
            <a:r>
              <a:rPr lang="en-US" sz="1200" dirty="0" smtClean="0"/>
              <a:t>, </a:t>
            </a:r>
            <a:r>
              <a:rPr lang="en-US" sz="1200" dirty="0" err="1" smtClean="0"/>
              <a:t>fd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404478" y="2196309"/>
            <a:ext cx="45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resp</a:t>
            </a:r>
            <a:endParaRPr lang="en-US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291346" y="1400145"/>
            <a:ext cx="0" cy="17553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0"/>
          </p:cNvCxnSpPr>
          <p:nvPr/>
        </p:nvCxnSpPr>
        <p:spPr>
          <a:xfrm flipH="1">
            <a:off x="7022476" y="3155498"/>
            <a:ext cx="2688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22476" y="32617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</a:t>
            </a:r>
            <a:r>
              <a:rPr lang="en-US" sz="1200" dirty="0" err="1" smtClean="0"/>
              <a:t>d</a:t>
            </a:r>
            <a:r>
              <a:rPr lang="en-US" sz="1200" dirty="0" smtClean="0"/>
              <a:t>, </a:t>
            </a:r>
            <a:r>
              <a:rPr lang="en-US" sz="1200" dirty="0" err="1" smtClean="0"/>
              <a:t>p</a:t>
            </a:r>
            <a:r>
              <a:rPr lang="en-US" sz="1200" dirty="0" err="1" smtClean="0"/>
              <a:t>hysA</a:t>
            </a:r>
            <a:r>
              <a:rPr lang="en-US" sz="1200" dirty="0" err="1" smtClean="0"/>
              <a:t>ddr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400800" y="1964966"/>
            <a:ext cx="0" cy="702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198340" y="1980948"/>
            <a:ext cx="0" cy="6913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274540" y="1970293"/>
            <a:ext cx="0" cy="702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37686" y="1273314"/>
            <a:ext cx="56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3780324" y="3015534"/>
            <a:ext cx="56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91" name="TextBox 90"/>
          <p:cNvSpPr txBox="1"/>
          <p:nvPr/>
        </p:nvSpPr>
        <p:spPr>
          <a:xfrm>
            <a:off x="3352800" y="2067580"/>
            <a:ext cx="177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</a:t>
            </a:r>
            <a:r>
              <a:rPr lang="en-US" sz="1400" dirty="0"/>
              <a:t>Host </a:t>
            </a:r>
            <a:r>
              <a:rPr lang="en-US" sz="1400" dirty="0" smtClean="0"/>
              <a:t>Interface, Network Switch etc.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062683" y="494314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Flash Interface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11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90800" y="2971800"/>
            <a:ext cx="38100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/>
          <p:cNvSpPr/>
          <p:nvPr/>
        </p:nvSpPr>
        <p:spPr>
          <a:xfrm>
            <a:off x="3820795" y="3429001"/>
            <a:ext cx="133477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In-Store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41520" y="284988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3200" y="424053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285369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Flash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41520" y="424053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DRAM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5" idx="3"/>
            <a:endCxn id="56" idx="2"/>
          </p:cNvCxnSpPr>
          <p:nvPr/>
        </p:nvCxnSpPr>
        <p:spPr>
          <a:xfrm flipV="1">
            <a:off x="5155565" y="3268980"/>
            <a:ext cx="239395" cy="50292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  <a:endCxn id="76" idx="0"/>
          </p:cNvCxnSpPr>
          <p:nvPr/>
        </p:nvCxnSpPr>
        <p:spPr>
          <a:xfrm>
            <a:off x="5155565" y="3771901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5" idx="1"/>
            <a:endCxn id="62" idx="2"/>
          </p:cNvCxnSpPr>
          <p:nvPr/>
        </p:nvCxnSpPr>
        <p:spPr>
          <a:xfrm rot="10800000">
            <a:off x="3581401" y="3272791"/>
            <a:ext cx="239395" cy="49911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1"/>
            <a:endCxn id="60" idx="0"/>
          </p:cNvCxnSpPr>
          <p:nvPr/>
        </p:nvCxnSpPr>
        <p:spPr>
          <a:xfrm rot="10800000" flipV="1">
            <a:off x="3581401" y="3771900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0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79495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431" y="2133600"/>
            <a:ext cx="1162051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600200" y="2706053"/>
            <a:ext cx="222123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53715" y="3579495"/>
            <a:ext cx="798196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1"/>
          </p:cNvCxnSpPr>
          <p:nvPr/>
        </p:nvCxnSpPr>
        <p:spPr>
          <a:xfrm>
            <a:off x="1600200" y="4150043"/>
            <a:ext cx="1453515" cy="19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39000" y="3583305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9950" y="2137409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33949" y="3575684"/>
            <a:ext cx="760097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4" name="Trapezoid 53"/>
          <p:cNvSpPr/>
          <p:nvPr/>
        </p:nvSpPr>
        <p:spPr>
          <a:xfrm rot="16200000">
            <a:off x="1920716" y="2606993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16200000">
            <a:off x="1920716" y="4050507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5" idx="2"/>
            <a:endCxn id="92" idx="1"/>
          </p:cNvCxnSpPr>
          <p:nvPr/>
        </p:nvCxnSpPr>
        <p:spPr>
          <a:xfrm>
            <a:off x="2286000" y="4149567"/>
            <a:ext cx="1693546" cy="12615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2" idx="1"/>
          </p:cNvCxnSpPr>
          <p:nvPr/>
        </p:nvCxnSpPr>
        <p:spPr>
          <a:xfrm>
            <a:off x="2286000" y="2706053"/>
            <a:ext cx="2647949" cy="144208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51" idx="1"/>
          </p:cNvCxnSpPr>
          <p:nvPr/>
        </p:nvCxnSpPr>
        <p:spPr>
          <a:xfrm>
            <a:off x="4983482" y="2706053"/>
            <a:ext cx="2236468" cy="38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77" idx="2"/>
          </p:cNvCxnSpPr>
          <p:nvPr/>
        </p:nvCxnSpPr>
        <p:spPr>
          <a:xfrm flipV="1">
            <a:off x="3851911" y="2709861"/>
            <a:ext cx="2552699" cy="1442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rapezoid 76"/>
          <p:cNvSpPr/>
          <p:nvPr/>
        </p:nvSpPr>
        <p:spPr>
          <a:xfrm rot="5400000">
            <a:off x="6237446" y="2610801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52" idx="3"/>
            <a:endCxn id="50" idx="1"/>
          </p:cNvCxnSpPr>
          <p:nvPr/>
        </p:nvCxnSpPr>
        <p:spPr>
          <a:xfrm>
            <a:off x="5694046" y="4148137"/>
            <a:ext cx="1544954" cy="57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79546" y="5029200"/>
            <a:ext cx="845819" cy="763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95" name="Trapezoid 94"/>
          <p:cNvSpPr/>
          <p:nvPr/>
        </p:nvSpPr>
        <p:spPr>
          <a:xfrm rot="5400000">
            <a:off x="6237446" y="4052886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2" idx="3"/>
            <a:endCxn id="95" idx="2"/>
          </p:cNvCxnSpPr>
          <p:nvPr/>
        </p:nvCxnSpPr>
        <p:spPr>
          <a:xfrm flipV="1">
            <a:off x="4825365" y="4151946"/>
            <a:ext cx="1579245" cy="125920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752600" y="2514600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752600" y="396335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781800" y="252317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781800" y="3971926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372106" y="1630959"/>
            <a:ext cx="644664" cy="856654"/>
            <a:chOff x="1315424" y="1583174"/>
            <a:chExt cx="644664" cy="856654"/>
          </a:xfrm>
        </p:grpSpPr>
        <p:sp>
          <p:nvSpPr>
            <p:cNvPr id="129" name="TextBox 128"/>
            <p:cNvSpPr txBox="1"/>
            <p:nvPr/>
          </p:nvSpPr>
          <p:spPr>
            <a:xfrm>
              <a:off x="1315424" y="1583174"/>
              <a:ext cx="644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n links</a:t>
              </a:r>
              <a:endParaRPr lang="en-US" sz="1400" i="1" dirty="0"/>
            </a:p>
          </p:txBody>
        </p:sp>
        <p:cxnSp>
          <p:nvCxnSpPr>
            <p:cNvPr id="131" name="Straight Arrow Connector 130"/>
            <p:cNvCxnSpPr>
              <a:stCxn id="129" idx="2"/>
            </p:cNvCxnSpPr>
            <p:nvPr/>
          </p:nvCxnSpPr>
          <p:spPr>
            <a:xfrm>
              <a:off x="1637756" y="1890951"/>
              <a:ext cx="191044" cy="548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388417" y="1594129"/>
            <a:ext cx="772456" cy="856654"/>
            <a:chOff x="1315424" y="1583174"/>
            <a:chExt cx="772456" cy="856654"/>
          </a:xfrm>
        </p:grpSpPr>
        <p:sp>
          <p:nvSpPr>
            <p:cNvPr id="135" name="TextBox 134"/>
            <p:cNvSpPr txBox="1"/>
            <p:nvPr/>
          </p:nvSpPr>
          <p:spPr>
            <a:xfrm>
              <a:off x="1315424" y="1583174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 links</a:t>
              </a:r>
              <a:endParaRPr lang="en-US" i="1" dirty="0"/>
            </a:p>
          </p:txBody>
        </p:sp>
        <p:cxnSp>
          <p:nvCxnSpPr>
            <p:cNvPr id="136" name="Straight Arrow Connector 135"/>
            <p:cNvCxnSpPr>
              <a:stCxn id="135" idx="2"/>
            </p:cNvCxnSpPr>
            <p:nvPr/>
          </p:nvCxnSpPr>
          <p:spPr>
            <a:xfrm>
              <a:off x="1701652" y="1952506"/>
              <a:ext cx="127148" cy="487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315424" y="4418170"/>
            <a:ext cx="633443" cy="774267"/>
            <a:chOff x="1315424" y="1116684"/>
            <a:chExt cx="633443" cy="774267"/>
          </a:xfrm>
        </p:grpSpPr>
        <p:sp>
          <p:nvSpPr>
            <p:cNvPr id="138" name="TextBox 137"/>
            <p:cNvSpPr txBox="1"/>
            <p:nvPr/>
          </p:nvSpPr>
          <p:spPr>
            <a:xfrm>
              <a:off x="1315424" y="1583174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k</a:t>
              </a:r>
              <a:r>
                <a:rPr lang="en-US" sz="1400" i="1" dirty="0" smtClean="0"/>
                <a:t> links</a:t>
              </a:r>
              <a:endParaRPr lang="en-US" sz="1400" i="1" dirty="0"/>
            </a:p>
          </p:txBody>
        </p:sp>
        <p:cxnSp>
          <p:nvCxnSpPr>
            <p:cNvPr id="139" name="Straight Arrow Connector 138"/>
            <p:cNvCxnSpPr>
              <a:stCxn id="138" idx="0"/>
            </p:cNvCxnSpPr>
            <p:nvPr/>
          </p:nvCxnSpPr>
          <p:spPr>
            <a:xfrm flipV="1">
              <a:off x="1632146" y="1116684"/>
              <a:ext cx="196654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388417" y="4385904"/>
            <a:ext cx="758028" cy="835822"/>
            <a:chOff x="1315424" y="1116684"/>
            <a:chExt cx="758028" cy="835822"/>
          </a:xfrm>
        </p:grpSpPr>
        <p:sp>
          <p:nvSpPr>
            <p:cNvPr id="144" name="TextBox 143"/>
            <p:cNvSpPr txBox="1"/>
            <p:nvPr/>
          </p:nvSpPr>
          <p:spPr>
            <a:xfrm>
              <a:off x="1315424" y="1583174"/>
              <a:ext cx="758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 smtClean="0"/>
                <a:t> links</a:t>
              </a:r>
              <a:endParaRPr lang="en-US" i="1" dirty="0"/>
            </a:p>
          </p:txBody>
        </p:sp>
        <p:cxnSp>
          <p:nvCxnSpPr>
            <p:cNvPr id="145" name="Straight Arrow Connector 144"/>
            <p:cNvCxnSpPr>
              <a:stCxn id="144" idx="0"/>
            </p:cNvCxnSpPr>
            <p:nvPr/>
          </p:nvCxnSpPr>
          <p:spPr>
            <a:xfrm flipV="1">
              <a:off x="1694438" y="1116684"/>
              <a:ext cx="134362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920240" y="3130389"/>
            <a:ext cx="533400" cy="60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4" idx="1"/>
            <a:endCxn id="2" idx="0"/>
          </p:cNvCxnSpPr>
          <p:nvPr/>
        </p:nvCxnSpPr>
        <p:spPr>
          <a:xfrm>
            <a:off x="2186940" y="2947512"/>
            <a:ext cx="0" cy="1828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  <a:endCxn id="55" idx="3"/>
          </p:cNvCxnSpPr>
          <p:nvPr/>
        </p:nvCxnSpPr>
        <p:spPr>
          <a:xfrm>
            <a:off x="2186940" y="3731418"/>
            <a:ext cx="0" cy="1766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0307" y="3165485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Routing</a:t>
            </a:r>
          </a:p>
          <a:p>
            <a:r>
              <a:rPr lang="en-US" sz="1400" i="1" dirty="0" smtClean="0"/>
              <a:t>table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428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687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31974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98273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3982801"/>
            <a:ext cx="2577548" cy="512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52800" y="2631523"/>
            <a:ext cx="2577548" cy="855625"/>
            <a:chOff x="3352800" y="2667000"/>
            <a:chExt cx="2577548" cy="1048749"/>
          </a:xfrm>
        </p:grpSpPr>
        <p:grpSp>
          <p:nvGrpSpPr>
            <p:cNvPr id="26" name="Group 25"/>
            <p:cNvGrpSpPr/>
            <p:nvPr/>
          </p:nvGrpSpPr>
          <p:grpSpPr>
            <a:xfrm>
              <a:off x="357875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/>
              <p:cNvCxnSpPr>
                <a:stCxn id="5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352800" y="2667000"/>
              <a:ext cx="2577548" cy="1048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82887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>
                <a:stCxn id="6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01603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>
                <a:stCxn id="71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50574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>
                <a:stCxn id="7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169011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>
                <a:stCxn id="82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>
                <a:stCxn id="82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473148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>
                <a:stCxn id="87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744411" y="27130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53026" y="3206531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26943" y="3206531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2" name="Down Arrow 101"/>
          <p:cNvSpPr/>
          <p:nvPr/>
        </p:nvSpPr>
        <p:spPr>
          <a:xfrm>
            <a:off x="4208547" y="2362199"/>
            <a:ext cx="866054" cy="19281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4208547" y="3685031"/>
            <a:ext cx="866054" cy="2165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02410" y="3547276"/>
            <a:ext cx="8708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ready</a:t>
            </a:r>
          </a:p>
          <a:p>
            <a:r>
              <a:rPr lang="en-US" sz="1400" i="1" dirty="0" smtClean="0"/>
              <a:t>Buffer index</a:t>
            </a:r>
            <a:endParaRPr lang="en-US" sz="1400" i="1" dirty="0"/>
          </a:p>
        </p:txBody>
      </p:sp>
      <p:cxnSp>
        <p:nvCxnSpPr>
          <p:cNvPr id="108" name="Straight Arrow Connector 107"/>
          <p:cNvCxnSpPr>
            <a:stCxn id="106" idx="1"/>
          </p:cNvCxnSpPr>
          <p:nvPr/>
        </p:nvCxnSpPr>
        <p:spPr>
          <a:xfrm flipH="1" flipV="1">
            <a:off x="5283642" y="3606582"/>
            <a:ext cx="418768" cy="156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24281" y="3606580"/>
            <a:ext cx="7586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data</a:t>
            </a:r>
            <a:endParaRPr lang="en-US" sz="1400" i="1" dirty="0"/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3882887" y="3606582"/>
            <a:ext cx="547978" cy="107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5074" y="2332764"/>
            <a:ext cx="728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Per-buffer</a:t>
            </a:r>
          </a:p>
          <a:p>
            <a:r>
              <a:rPr lang="en-US" sz="1400" i="1" dirty="0" smtClean="0"/>
              <a:t>FIFOs</a:t>
            </a:r>
            <a:endParaRPr lang="en-US" sz="1400" i="1" dirty="0"/>
          </a:p>
        </p:txBody>
      </p:sp>
      <p:cxnSp>
        <p:nvCxnSpPr>
          <p:cNvPr id="114" name="Straight Arrow Connector 113"/>
          <p:cNvCxnSpPr>
            <a:stCxn id="113" idx="3"/>
          </p:cNvCxnSpPr>
          <p:nvPr/>
        </p:nvCxnSpPr>
        <p:spPr>
          <a:xfrm>
            <a:off x="3273287" y="2548208"/>
            <a:ext cx="230297" cy="308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52401" y="588064"/>
            <a:ext cx="3505199" cy="2258005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1" y="1450366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2152731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764566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602" y="1450366"/>
            <a:ext cx="96839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6883" y="1450366"/>
            <a:ext cx="96657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1828801" y="1031266"/>
            <a:ext cx="735001" cy="4191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2"/>
          </p:cNvCxnSpPr>
          <p:nvPr/>
        </p:nvCxnSpPr>
        <p:spPr>
          <a:xfrm flipV="1">
            <a:off x="1828801" y="1983766"/>
            <a:ext cx="735001" cy="43566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8" idx="1"/>
          </p:cNvCxnSpPr>
          <p:nvPr/>
        </p:nvCxnSpPr>
        <p:spPr>
          <a:xfrm>
            <a:off x="1828801" y="1717066"/>
            <a:ext cx="2508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9" idx="1"/>
          </p:cNvCxnSpPr>
          <p:nvPr/>
        </p:nvCxnSpPr>
        <p:spPr>
          <a:xfrm>
            <a:off x="3048001" y="1717066"/>
            <a:ext cx="31888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324600" y="588065"/>
            <a:ext cx="2286001" cy="724232"/>
            <a:chOff x="4800600" y="647368"/>
            <a:chExt cx="2286001" cy="724232"/>
          </a:xfrm>
        </p:grpSpPr>
        <p:sp>
          <p:nvSpPr>
            <p:cNvPr id="61" name="Rounded Rectangle 60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24600" y="1344265"/>
            <a:ext cx="2286001" cy="724232"/>
            <a:chOff x="4800600" y="647368"/>
            <a:chExt cx="2286001" cy="724232"/>
          </a:xfrm>
        </p:grpSpPr>
        <p:sp>
          <p:nvSpPr>
            <p:cNvPr id="69" name="Rounded Rectangle 68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14661" y="2121838"/>
            <a:ext cx="2286001" cy="724232"/>
            <a:chOff x="4800600" y="647368"/>
            <a:chExt cx="2286001" cy="724232"/>
          </a:xfrm>
        </p:grpSpPr>
        <p:sp>
          <p:nvSpPr>
            <p:cNvPr id="72" name="Rounded Rectangle 71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52401" y="2949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 rot="16200000">
            <a:off x="4177003" y="1412268"/>
            <a:ext cx="2258005" cy="60960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33460" y="1481136"/>
            <a:ext cx="667744" cy="450489"/>
            <a:chOff x="4333461" y="1524000"/>
            <a:chExt cx="667744" cy="450489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610806" y="741870"/>
            <a:ext cx="713794" cy="450489"/>
            <a:chOff x="4333461" y="1524000"/>
            <a:chExt cx="667744" cy="450489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610807" y="1481136"/>
            <a:ext cx="713794" cy="450489"/>
            <a:chOff x="4333461" y="1524000"/>
            <a:chExt cx="667744" cy="450489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00867" y="2277925"/>
            <a:ext cx="713794" cy="450489"/>
            <a:chOff x="4333461" y="1524000"/>
            <a:chExt cx="667744" cy="450489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995239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5193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0527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990600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916659"/>
            <a:ext cx="2895600" cy="1914833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76800" y="108121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320040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2700" y="3304927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2700" y="38290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43624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300288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6800" y="3200400"/>
            <a:ext cx="2895600" cy="1905000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3"/>
          </p:cNvCxnSpPr>
          <p:nvPr/>
        </p:nvCxnSpPr>
        <p:spPr>
          <a:xfrm>
            <a:off x="2286000" y="1185739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5" idx="1"/>
          </p:cNvCxnSpPr>
          <p:nvPr/>
        </p:nvCxnSpPr>
        <p:spPr>
          <a:xfrm>
            <a:off x="2286000" y="17098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>
            <a:off x="2286000" y="22432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68988" y="1217876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8988" y="17479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287988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5791200" y="3495427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1" idx="1"/>
          </p:cNvCxnSpPr>
          <p:nvPr/>
        </p:nvCxnSpPr>
        <p:spPr>
          <a:xfrm>
            <a:off x="5791200" y="401955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 flipV="1">
            <a:off x="5791200" y="4552950"/>
            <a:ext cx="5715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6327" y="5473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0399" y="51413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733800" y="1217876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3733800" y="1824162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276600" y="2429122"/>
            <a:ext cx="152400" cy="7712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334000" y="2719511"/>
            <a:ext cx="152400" cy="5854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810000" y="3974824"/>
            <a:ext cx="12192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78938" y="3527564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8938" y="4057650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76950" y="4597676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2000" y="1393799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0" y="19765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9050" y="2831492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9050" y="300327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2907692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48200" y="4127224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1327300" y="239109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811468" y="471155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4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5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6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7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8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9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7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8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9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0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1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643630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772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8869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66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1063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218630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2763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57505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401637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50063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54476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64287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68700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2468" y="5867400"/>
            <a:ext cx="15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Buffers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831" y="2724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3001021" y="3124200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0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1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3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4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5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6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7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8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0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10800000">
            <a:off x="3972115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399" y="3657600"/>
            <a:ext cx="103949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 flipV="1">
            <a:off x="262591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 flipV="1">
            <a:off x="30672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9781" y="1581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366971" y="1981200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71310" y="36576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 flipV="1">
            <a:off x="685882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 flipV="1">
            <a:off x="730015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60340" y="36576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 flipV="1">
            <a:off x="54675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flipV="1">
            <a:off x="590886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9369" y="36576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 flipV="1">
            <a:off x="405720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flipV="1">
            <a:off x="449853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7289" y="25908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71310" y="25908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0340" y="25908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9370" y="2587139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Up Arrow 50"/>
          <p:cNvSpPr/>
          <p:nvPr/>
        </p:nvSpPr>
        <p:spPr>
          <a:xfrm flipV="1">
            <a:off x="28448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 flipV="1">
            <a:off x="425577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566674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 flipV="1">
            <a:off x="70739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9215" y="5836980"/>
            <a:ext cx="150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 Buffers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151607" y="3295650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3976641" y="3495705"/>
            <a:ext cx="21073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200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810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0661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27937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9299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1339" y="1066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1339" y="1370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1339" y="1675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1339" y="1980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1339" y="2285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339" y="2590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1339" y="2894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01339" y="3199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1339" y="3504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1339" y="3809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9739" y="10668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9739" y="36569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9739" y="27935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9739" y="19301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339" y="1066137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4339" y="1929958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4339" y="28194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4339" y="36576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1066800"/>
            <a:ext cx="1143000" cy="304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667000" y="114300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667000" y="12957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667000" y="2005827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67000" y="2158558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667000" y="2869648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667000" y="3022379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667000" y="373380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667000" y="38865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371600" y="2110242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085275" y="2108255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67200" y="114366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267200" y="129639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267200" y="200649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67200" y="215922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67200" y="287031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267200" y="302304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267200" y="373446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267200" y="388719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877339" y="1220526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877339" y="2077444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77339" y="2955070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339" y="3811988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" y="49666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01339" y="449336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48535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flipH="1">
            <a:off x="2925725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79122" y="532738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flipH="1">
            <a:off x="5953539" y="932848"/>
            <a:ext cx="38100" cy="21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800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4491990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8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270</Words>
  <Application>Microsoft Office PowerPoint</Application>
  <PresentationFormat>On-screen Show (4:3)</PresentationFormat>
  <Paragraphs>194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Ming Liu</cp:lastModifiedBy>
  <cp:revision>50</cp:revision>
  <dcterms:created xsi:type="dcterms:W3CDTF">2014-11-05T02:58:03Z</dcterms:created>
  <dcterms:modified xsi:type="dcterms:W3CDTF">2014-11-23T20:10:22Z</dcterms:modified>
</cp:coreProperties>
</file>