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6EB7-B954-4B01-B08E-2685961BA44B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9364-2857-4F4E-BE0A-371059DB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1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6EB7-B954-4B01-B08E-2685961BA44B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9364-2857-4F4E-BE0A-371059DB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67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6EB7-B954-4B01-B08E-2685961BA44B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9364-2857-4F4E-BE0A-371059DB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6EB7-B954-4B01-B08E-2685961BA44B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9364-2857-4F4E-BE0A-371059DB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8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6EB7-B954-4B01-B08E-2685961BA44B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9364-2857-4F4E-BE0A-371059DB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1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6EB7-B954-4B01-B08E-2685961BA44B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9364-2857-4F4E-BE0A-371059DB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1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6EB7-B954-4B01-B08E-2685961BA44B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9364-2857-4F4E-BE0A-371059DB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63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6EB7-B954-4B01-B08E-2685961BA44B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9364-2857-4F4E-BE0A-371059DB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0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6EB7-B954-4B01-B08E-2685961BA44B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9364-2857-4F4E-BE0A-371059DB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82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6EB7-B954-4B01-B08E-2685961BA44B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9364-2857-4F4E-BE0A-371059DB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1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6EB7-B954-4B01-B08E-2685961BA44B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9364-2857-4F4E-BE0A-371059DB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3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E6EB7-B954-4B01-B08E-2685961BA44B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A9364-2857-4F4E-BE0A-371059DB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47009" y="2223655"/>
            <a:ext cx="550718" cy="48837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32809" y="2223655"/>
            <a:ext cx="550718" cy="48837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04409" y="2223655"/>
            <a:ext cx="550718" cy="48837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18609" y="2223655"/>
            <a:ext cx="550718" cy="48837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4" idx="2"/>
            <a:endCxn id="56" idx="1"/>
          </p:cNvCxnSpPr>
          <p:nvPr/>
        </p:nvCxnSpPr>
        <p:spPr>
          <a:xfrm rot="16200000" flipH="1">
            <a:off x="2473470" y="2560925"/>
            <a:ext cx="551366" cy="853570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7" idx="2"/>
            <a:endCxn id="73" idx="1"/>
          </p:cNvCxnSpPr>
          <p:nvPr/>
        </p:nvCxnSpPr>
        <p:spPr>
          <a:xfrm rot="16200000" flipH="1">
            <a:off x="4367950" y="2723844"/>
            <a:ext cx="328724" cy="305089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3175938" y="2887371"/>
            <a:ext cx="193963" cy="522146"/>
            <a:chOff x="3200403" y="2828923"/>
            <a:chExt cx="193963" cy="522146"/>
          </a:xfrm>
        </p:grpSpPr>
        <p:sp>
          <p:nvSpPr>
            <p:cNvPr id="55" name="Rectangle 54"/>
            <p:cNvSpPr/>
            <p:nvPr/>
          </p:nvSpPr>
          <p:spPr>
            <a:xfrm>
              <a:off x="3203866" y="2946256"/>
              <a:ext cx="135082" cy="8789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200403" y="3160998"/>
              <a:ext cx="135082" cy="8789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/>
            <p:cNvSpPr/>
            <p:nvPr/>
          </p:nvSpPr>
          <p:spPr>
            <a:xfrm rot="5400000">
              <a:off x="3038043" y="2994746"/>
              <a:ext cx="522146" cy="190500"/>
            </a:xfrm>
            <a:prstGeom prst="trapezoid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Elbow Connector 59"/>
          <p:cNvCxnSpPr>
            <a:stCxn id="5" idx="2"/>
            <a:endCxn id="55" idx="1"/>
          </p:cNvCxnSpPr>
          <p:nvPr/>
        </p:nvCxnSpPr>
        <p:spPr>
          <a:xfrm rot="16200000" flipH="1">
            <a:off x="2925472" y="2794722"/>
            <a:ext cx="336624" cy="171233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3898322" y="2885638"/>
            <a:ext cx="193963" cy="522146"/>
            <a:chOff x="3200403" y="2828923"/>
            <a:chExt cx="193963" cy="522146"/>
          </a:xfrm>
        </p:grpSpPr>
        <p:sp>
          <p:nvSpPr>
            <p:cNvPr id="64" name="Rectangle 63"/>
            <p:cNvSpPr/>
            <p:nvPr/>
          </p:nvSpPr>
          <p:spPr>
            <a:xfrm>
              <a:off x="3203866" y="2946256"/>
              <a:ext cx="135082" cy="8789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200403" y="3160998"/>
              <a:ext cx="135082" cy="8789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rapezoid 65"/>
            <p:cNvSpPr/>
            <p:nvPr/>
          </p:nvSpPr>
          <p:spPr>
            <a:xfrm rot="5400000">
              <a:off x="3038043" y="2994746"/>
              <a:ext cx="522146" cy="190500"/>
            </a:xfrm>
            <a:prstGeom prst="trapezoid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8" name="Elbow Connector 67"/>
          <p:cNvCxnSpPr>
            <a:stCxn id="10" idx="2"/>
            <a:endCxn id="64" idx="1"/>
          </p:cNvCxnSpPr>
          <p:nvPr/>
        </p:nvCxnSpPr>
        <p:spPr>
          <a:xfrm rot="16200000" flipH="1">
            <a:off x="3630431" y="2775563"/>
            <a:ext cx="334891" cy="207817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9" idx="0"/>
            <a:endCxn id="65" idx="1"/>
          </p:cNvCxnSpPr>
          <p:nvPr/>
        </p:nvCxnSpPr>
        <p:spPr>
          <a:xfrm>
            <a:off x="3369901" y="3148444"/>
            <a:ext cx="528421" cy="113216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4681394" y="2879471"/>
            <a:ext cx="193963" cy="522146"/>
            <a:chOff x="3200403" y="2828923"/>
            <a:chExt cx="193963" cy="522146"/>
          </a:xfrm>
        </p:grpSpPr>
        <p:sp>
          <p:nvSpPr>
            <p:cNvPr id="73" name="Rectangle 72"/>
            <p:cNvSpPr/>
            <p:nvPr/>
          </p:nvSpPr>
          <p:spPr>
            <a:xfrm>
              <a:off x="3203866" y="2946256"/>
              <a:ext cx="135082" cy="8789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200403" y="3160998"/>
              <a:ext cx="135082" cy="8789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rapezoid 74"/>
            <p:cNvSpPr/>
            <p:nvPr/>
          </p:nvSpPr>
          <p:spPr>
            <a:xfrm rot="5400000">
              <a:off x="3038043" y="2994746"/>
              <a:ext cx="522146" cy="190500"/>
            </a:xfrm>
            <a:prstGeom prst="trapezoid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7" name="Elbow Connector 76"/>
          <p:cNvCxnSpPr>
            <a:stCxn id="66" idx="0"/>
            <a:endCxn id="74" idx="1"/>
          </p:cNvCxnSpPr>
          <p:nvPr/>
        </p:nvCxnSpPr>
        <p:spPr>
          <a:xfrm>
            <a:off x="4092285" y="3146711"/>
            <a:ext cx="589109" cy="108782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 rot="16200000">
            <a:off x="4820478" y="2217413"/>
            <a:ext cx="1859541" cy="52466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X-Bar Router</a:t>
            </a:r>
            <a:endParaRPr lang="en-US" dirty="0"/>
          </a:p>
        </p:txBody>
      </p:sp>
      <p:sp>
        <p:nvSpPr>
          <p:cNvPr id="92" name="Right Arrow 91"/>
          <p:cNvSpPr/>
          <p:nvPr/>
        </p:nvSpPr>
        <p:spPr>
          <a:xfrm rot="10800000">
            <a:off x="4956752" y="1696587"/>
            <a:ext cx="431221" cy="22367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ight Arrow 92"/>
          <p:cNvSpPr/>
          <p:nvPr/>
        </p:nvSpPr>
        <p:spPr>
          <a:xfrm>
            <a:off x="4956752" y="3012604"/>
            <a:ext cx="427759" cy="24289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713753" y="2956538"/>
            <a:ext cx="1381991" cy="44507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Port</a:t>
            </a:r>
            <a:endParaRPr lang="en-US" dirty="0"/>
          </a:p>
        </p:txBody>
      </p:sp>
      <p:cxnSp>
        <p:nvCxnSpPr>
          <p:cNvPr id="97" name="Elbow Connector 96"/>
          <p:cNvCxnSpPr>
            <a:stCxn id="4" idx="0"/>
            <a:endCxn id="100" idx="1"/>
          </p:cNvCxnSpPr>
          <p:nvPr/>
        </p:nvCxnSpPr>
        <p:spPr>
          <a:xfrm rot="5400000" flipH="1" flipV="1">
            <a:off x="2515523" y="1556314"/>
            <a:ext cx="474187" cy="860496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7" idx="0"/>
            <a:endCxn id="112" idx="1"/>
          </p:cNvCxnSpPr>
          <p:nvPr/>
        </p:nvCxnSpPr>
        <p:spPr>
          <a:xfrm rot="5400000" flipH="1" flipV="1">
            <a:off x="4398640" y="1937439"/>
            <a:ext cx="267345" cy="305089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3179401" y="1588188"/>
            <a:ext cx="193963" cy="522146"/>
            <a:chOff x="3200403" y="2828923"/>
            <a:chExt cx="193963" cy="522146"/>
          </a:xfrm>
        </p:grpSpPr>
        <p:sp>
          <p:nvSpPr>
            <p:cNvPr id="100" name="Rectangle 99"/>
            <p:cNvSpPr/>
            <p:nvPr/>
          </p:nvSpPr>
          <p:spPr>
            <a:xfrm>
              <a:off x="3203866" y="2946256"/>
              <a:ext cx="135082" cy="8789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200403" y="3160998"/>
              <a:ext cx="135082" cy="8789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rapezoid 101"/>
            <p:cNvSpPr/>
            <p:nvPr/>
          </p:nvSpPr>
          <p:spPr>
            <a:xfrm rot="5400000">
              <a:off x="3038043" y="2994746"/>
              <a:ext cx="522146" cy="190500"/>
            </a:xfrm>
            <a:prstGeom prst="trapezoid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3" name="Elbow Connector 102"/>
          <p:cNvCxnSpPr>
            <a:stCxn id="5" idx="0"/>
            <a:endCxn id="101" idx="1"/>
          </p:cNvCxnSpPr>
          <p:nvPr/>
        </p:nvCxnSpPr>
        <p:spPr>
          <a:xfrm rot="5400000" flipH="1" flipV="1">
            <a:off x="2964062" y="2008317"/>
            <a:ext cx="259445" cy="171233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3901785" y="1586455"/>
            <a:ext cx="193963" cy="522146"/>
            <a:chOff x="3200403" y="2828923"/>
            <a:chExt cx="193963" cy="522146"/>
          </a:xfrm>
        </p:grpSpPr>
        <p:sp>
          <p:nvSpPr>
            <p:cNvPr id="105" name="Rectangle 104"/>
            <p:cNvSpPr/>
            <p:nvPr/>
          </p:nvSpPr>
          <p:spPr>
            <a:xfrm>
              <a:off x="3203866" y="2946256"/>
              <a:ext cx="135082" cy="8789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200403" y="3160998"/>
              <a:ext cx="135082" cy="8789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rapezoid 106"/>
            <p:cNvSpPr/>
            <p:nvPr/>
          </p:nvSpPr>
          <p:spPr>
            <a:xfrm rot="5400000">
              <a:off x="3038043" y="2994746"/>
              <a:ext cx="522146" cy="190500"/>
            </a:xfrm>
            <a:prstGeom prst="trapezoid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8" name="Elbow Connector 107"/>
          <p:cNvCxnSpPr>
            <a:stCxn id="10" idx="0"/>
            <a:endCxn id="106" idx="1"/>
          </p:cNvCxnSpPr>
          <p:nvPr/>
        </p:nvCxnSpPr>
        <p:spPr>
          <a:xfrm rot="5400000" flipH="1" flipV="1">
            <a:off x="3667287" y="1989158"/>
            <a:ext cx="261178" cy="207817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102" idx="0"/>
            <a:endCxn id="105" idx="1"/>
          </p:cNvCxnSpPr>
          <p:nvPr/>
        </p:nvCxnSpPr>
        <p:spPr>
          <a:xfrm flipV="1">
            <a:off x="3373364" y="1747735"/>
            <a:ext cx="531884" cy="101526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4684857" y="1580288"/>
            <a:ext cx="193963" cy="522146"/>
            <a:chOff x="3200403" y="2828923"/>
            <a:chExt cx="193963" cy="522146"/>
          </a:xfrm>
        </p:grpSpPr>
        <p:sp>
          <p:nvSpPr>
            <p:cNvPr id="111" name="Rectangle 110"/>
            <p:cNvSpPr/>
            <p:nvPr/>
          </p:nvSpPr>
          <p:spPr>
            <a:xfrm>
              <a:off x="3203866" y="2946256"/>
              <a:ext cx="135082" cy="8789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200403" y="3160998"/>
              <a:ext cx="135082" cy="8789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rapezoid 112"/>
            <p:cNvSpPr/>
            <p:nvPr/>
          </p:nvSpPr>
          <p:spPr>
            <a:xfrm rot="5400000">
              <a:off x="3038043" y="2994746"/>
              <a:ext cx="522146" cy="190500"/>
            </a:xfrm>
            <a:prstGeom prst="trapezoid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4" name="Elbow Connector 113"/>
          <p:cNvCxnSpPr>
            <a:stCxn id="107" idx="0"/>
            <a:endCxn id="111" idx="1"/>
          </p:cNvCxnSpPr>
          <p:nvPr/>
        </p:nvCxnSpPr>
        <p:spPr>
          <a:xfrm flipV="1">
            <a:off x="4095748" y="1741568"/>
            <a:ext cx="592572" cy="105960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6713752" y="1555177"/>
            <a:ext cx="1381991" cy="44507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Port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6713752" y="2255857"/>
            <a:ext cx="1381991" cy="44507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Port</a:t>
            </a:r>
            <a:endParaRPr lang="en-US" dirty="0"/>
          </a:p>
        </p:txBody>
      </p:sp>
      <p:sp>
        <p:nvSpPr>
          <p:cNvPr id="129" name="Left-Right Arrow 128"/>
          <p:cNvSpPr/>
          <p:nvPr/>
        </p:nvSpPr>
        <p:spPr>
          <a:xfrm>
            <a:off x="6012582" y="1622880"/>
            <a:ext cx="701170" cy="253173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Left-Right Arrow 129"/>
          <p:cNvSpPr/>
          <p:nvPr/>
        </p:nvSpPr>
        <p:spPr>
          <a:xfrm>
            <a:off x="6012582" y="2351811"/>
            <a:ext cx="701170" cy="253173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Left-Right Arrow 130"/>
          <p:cNvSpPr/>
          <p:nvPr/>
        </p:nvSpPr>
        <p:spPr>
          <a:xfrm>
            <a:off x="6012582" y="3074515"/>
            <a:ext cx="701170" cy="253173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1194383" y="3276205"/>
            <a:ext cx="112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Endpoints</a:t>
            </a:r>
            <a:endParaRPr lang="en-US" dirty="0"/>
          </a:p>
        </p:txBody>
      </p:sp>
      <p:cxnSp>
        <p:nvCxnSpPr>
          <p:cNvPr id="134" name="Straight Arrow Connector 133"/>
          <p:cNvCxnSpPr>
            <a:stCxn id="132" idx="0"/>
          </p:cNvCxnSpPr>
          <p:nvPr/>
        </p:nvCxnSpPr>
        <p:spPr>
          <a:xfrm flipV="1">
            <a:off x="1756140" y="2794916"/>
            <a:ext cx="255910" cy="4812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20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1" y="1704109"/>
            <a:ext cx="1371600" cy="54032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Endpoint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1" y="2667000"/>
            <a:ext cx="1371600" cy="54032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Endpoint 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48891" y="2074717"/>
            <a:ext cx="1052946" cy="68926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7" name="Left-Right Arrow 6"/>
          <p:cNvSpPr/>
          <p:nvPr/>
        </p:nvSpPr>
        <p:spPr>
          <a:xfrm>
            <a:off x="4558146" y="2074717"/>
            <a:ext cx="1579419" cy="692727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69379" y="1704109"/>
            <a:ext cx="1371600" cy="54032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Endpoint 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869379" y="2667000"/>
            <a:ext cx="1371600" cy="54032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Endpoint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04263" y="2074717"/>
            <a:ext cx="1052946" cy="68926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20" name="Freeform 19"/>
          <p:cNvSpPr/>
          <p:nvPr/>
        </p:nvSpPr>
        <p:spPr>
          <a:xfrm>
            <a:off x="2847109" y="1932709"/>
            <a:ext cx="4977246" cy="415636"/>
          </a:xfrm>
          <a:custGeom>
            <a:avLst/>
            <a:gdLst>
              <a:gd name="connsiteX0" fmla="*/ 0 w 5060373"/>
              <a:gd name="connsiteY0" fmla="*/ 41564 h 499282"/>
              <a:gd name="connsiteX1" fmla="*/ 72736 w 5060373"/>
              <a:gd name="connsiteY1" fmla="*/ 62346 h 499282"/>
              <a:gd name="connsiteX2" fmla="*/ 2067791 w 5060373"/>
              <a:gd name="connsiteY2" fmla="*/ 457200 h 499282"/>
              <a:gd name="connsiteX3" fmla="*/ 3190009 w 5060373"/>
              <a:gd name="connsiteY3" fmla="*/ 436418 h 499282"/>
              <a:gd name="connsiteX4" fmla="*/ 5060373 w 5060373"/>
              <a:gd name="connsiteY4" fmla="*/ 0 h 499282"/>
              <a:gd name="connsiteX5" fmla="*/ 5060373 w 5060373"/>
              <a:gd name="connsiteY5" fmla="*/ 0 h 499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0373" h="499282">
                <a:moveTo>
                  <a:pt x="0" y="41564"/>
                </a:moveTo>
                <a:lnTo>
                  <a:pt x="72736" y="62346"/>
                </a:lnTo>
                <a:cubicBezTo>
                  <a:pt x="417368" y="131619"/>
                  <a:pt x="1548245" y="394855"/>
                  <a:pt x="2067791" y="457200"/>
                </a:cubicBezTo>
                <a:cubicBezTo>
                  <a:pt x="2587337" y="519545"/>
                  <a:pt x="2691245" y="512618"/>
                  <a:pt x="3190009" y="436418"/>
                </a:cubicBezTo>
                <a:cubicBezTo>
                  <a:pt x="3688773" y="360218"/>
                  <a:pt x="5060373" y="0"/>
                  <a:pt x="5060373" y="0"/>
                </a:cubicBezTo>
                <a:lnTo>
                  <a:pt x="5060373" y="0"/>
                </a:ln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flipV="1">
            <a:off x="2817667" y="2514341"/>
            <a:ext cx="4977246" cy="499282"/>
          </a:xfrm>
          <a:custGeom>
            <a:avLst/>
            <a:gdLst>
              <a:gd name="connsiteX0" fmla="*/ 0 w 5060373"/>
              <a:gd name="connsiteY0" fmla="*/ 41564 h 499282"/>
              <a:gd name="connsiteX1" fmla="*/ 72736 w 5060373"/>
              <a:gd name="connsiteY1" fmla="*/ 62346 h 499282"/>
              <a:gd name="connsiteX2" fmla="*/ 2067791 w 5060373"/>
              <a:gd name="connsiteY2" fmla="*/ 457200 h 499282"/>
              <a:gd name="connsiteX3" fmla="*/ 3190009 w 5060373"/>
              <a:gd name="connsiteY3" fmla="*/ 436418 h 499282"/>
              <a:gd name="connsiteX4" fmla="*/ 5060373 w 5060373"/>
              <a:gd name="connsiteY4" fmla="*/ 0 h 499282"/>
              <a:gd name="connsiteX5" fmla="*/ 5060373 w 5060373"/>
              <a:gd name="connsiteY5" fmla="*/ 0 h 499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0373" h="499282">
                <a:moveTo>
                  <a:pt x="0" y="41564"/>
                </a:moveTo>
                <a:lnTo>
                  <a:pt x="72736" y="62346"/>
                </a:lnTo>
                <a:cubicBezTo>
                  <a:pt x="417368" y="131619"/>
                  <a:pt x="1548245" y="394855"/>
                  <a:pt x="2067791" y="457200"/>
                </a:cubicBezTo>
                <a:cubicBezTo>
                  <a:pt x="2587337" y="519545"/>
                  <a:pt x="2691245" y="512618"/>
                  <a:pt x="3190009" y="436418"/>
                </a:cubicBezTo>
                <a:cubicBezTo>
                  <a:pt x="3688773" y="360218"/>
                  <a:pt x="5060373" y="0"/>
                  <a:pt x="5060373" y="0"/>
                </a:cubicBezTo>
                <a:lnTo>
                  <a:pt x="5060373" y="0"/>
                </a:ln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025604" y="1917437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8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5920" y="1463040"/>
            <a:ext cx="171450" cy="54864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17370" y="1463040"/>
            <a:ext cx="834390" cy="54864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src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51760" y="1463040"/>
            <a:ext cx="834390" cy="54864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86150" y="1463040"/>
            <a:ext cx="834390" cy="54864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ptype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20540" y="1463040"/>
            <a:ext cx="1291590" cy="54864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45920" y="902970"/>
            <a:ext cx="87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2"/>
            <a:endCxn id="4" idx="0"/>
          </p:cNvCxnSpPr>
          <p:nvPr/>
        </p:nvCxnSpPr>
        <p:spPr>
          <a:xfrm flipH="1">
            <a:off x="1731645" y="1188720"/>
            <a:ext cx="353146" cy="274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645920" y="2202418"/>
            <a:ext cx="171450" cy="54864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17370" y="2202418"/>
            <a:ext cx="3794760" cy="54864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645920" y="2941796"/>
            <a:ext cx="171450" cy="54864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817370" y="2941796"/>
            <a:ext cx="3794760" cy="54864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7" name="Left Brace 26"/>
          <p:cNvSpPr/>
          <p:nvPr/>
        </p:nvSpPr>
        <p:spPr>
          <a:xfrm rot="-5400000">
            <a:off x="3539518" y="1699286"/>
            <a:ext cx="179013" cy="3966213"/>
          </a:xfrm>
          <a:prstGeom prst="leftBrac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188970" y="37719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 bits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51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8820" y="1273613"/>
            <a:ext cx="4011930" cy="22239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rot="10800000">
            <a:off x="1514475" y="2680335"/>
            <a:ext cx="742950" cy="674370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2551748" y="2846070"/>
            <a:ext cx="2480310" cy="342900"/>
            <a:chOff x="2457450" y="2846070"/>
            <a:chExt cx="2480310" cy="342900"/>
          </a:xfrm>
        </p:grpSpPr>
        <p:sp>
          <p:nvSpPr>
            <p:cNvPr id="7" name="Rectangle 6"/>
            <p:cNvSpPr/>
            <p:nvPr/>
          </p:nvSpPr>
          <p:spPr>
            <a:xfrm>
              <a:off x="2457450" y="2846070"/>
              <a:ext cx="148590" cy="3429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06040" y="2846070"/>
              <a:ext cx="148590" cy="3429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8915" y="2846070"/>
              <a:ext cx="148590" cy="3429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97505" y="2846070"/>
              <a:ext cx="148590" cy="3429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40380" y="2846070"/>
              <a:ext cx="148590" cy="3429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88970" y="2846070"/>
              <a:ext cx="148590" cy="3429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31845" y="2846070"/>
              <a:ext cx="148590" cy="3429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480435" y="2846070"/>
              <a:ext cx="148590" cy="3429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29025" y="2846070"/>
              <a:ext cx="148590" cy="3429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7615" y="2846070"/>
              <a:ext cx="148590" cy="3429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920490" y="2846070"/>
              <a:ext cx="148590" cy="3429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69080" y="2846070"/>
              <a:ext cx="148590" cy="3429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211955" y="2846070"/>
              <a:ext cx="148590" cy="3429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60545" y="2846070"/>
              <a:ext cx="148590" cy="3429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503420" y="2846070"/>
              <a:ext cx="148590" cy="3429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652010" y="2846070"/>
              <a:ext cx="148590" cy="3429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7" idx="0"/>
            </p:cNvCxnSpPr>
            <p:nvPr/>
          </p:nvCxnSpPr>
          <p:spPr>
            <a:xfrm>
              <a:off x="2531745" y="2846070"/>
              <a:ext cx="240601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7" idx="2"/>
            </p:cNvCxnSpPr>
            <p:nvPr/>
          </p:nvCxnSpPr>
          <p:spPr>
            <a:xfrm>
              <a:off x="2531745" y="3188970"/>
              <a:ext cx="240601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ight Arrow 27"/>
          <p:cNvSpPr/>
          <p:nvPr/>
        </p:nvSpPr>
        <p:spPr>
          <a:xfrm rot="10800000">
            <a:off x="5525929" y="2680335"/>
            <a:ext cx="742950" cy="674370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1508760" y="1687830"/>
            <a:ext cx="742950" cy="674370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4254817" y="2145031"/>
            <a:ext cx="543878" cy="342900"/>
            <a:chOff x="7406640" y="1994536"/>
            <a:chExt cx="543878" cy="342900"/>
          </a:xfrm>
        </p:grpSpPr>
        <p:sp>
          <p:nvSpPr>
            <p:cNvPr id="31" name="Rectangle 30"/>
            <p:cNvSpPr/>
            <p:nvPr/>
          </p:nvSpPr>
          <p:spPr>
            <a:xfrm>
              <a:off x="7801928" y="1994536"/>
              <a:ext cx="148590" cy="3429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653338" y="1994536"/>
              <a:ext cx="148590" cy="3429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504748" y="1994536"/>
              <a:ext cx="148590" cy="3429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>
              <a:stCxn id="31" idx="0"/>
            </p:cNvCxnSpPr>
            <p:nvPr/>
          </p:nvCxnSpPr>
          <p:spPr>
            <a:xfrm flipH="1">
              <a:off x="7406640" y="1994536"/>
              <a:ext cx="46958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31" idx="2"/>
            </p:cNvCxnSpPr>
            <p:nvPr/>
          </p:nvCxnSpPr>
          <p:spPr>
            <a:xfrm flipH="1">
              <a:off x="7406640" y="2337436"/>
              <a:ext cx="46958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4254817" y="1617346"/>
            <a:ext cx="543878" cy="342900"/>
            <a:chOff x="7406640" y="1994536"/>
            <a:chExt cx="543878" cy="342900"/>
          </a:xfrm>
        </p:grpSpPr>
        <p:sp>
          <p:nvSpPr>
            <p:cNvPr id="41" name="Rectangle 40"/>
            <p:cNvSpPr/>
            <p:nvPr/>
          </p:nvSpPr>
          <p:spPr>
            <a:xfrm>
              <a:off x="7801928" y="1994536"/>
              <a:ext cx="148590" cy="3429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653338" y="1994536"/>
              <a:ext cx="148590" cy="3429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504748" y="1994536"/>
              <a:ext cx="148590" cy="3429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>
              <a:stCxn id="41" idx="0"/>
            </p:cNvCxnSpPr>
            <p:nvPr/>
          </p:nvCxnSpPr>
          <p:spPr>
            <a:xfrm flipH="1">
              <a:off x="7406640" y="1994536"/>
              <a:ext cx="46958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41" idx="2"/>
            </p:cNvCxnSpPr>
            <p:nvPr/>
          </p:nvCxnSpPr>
          <p:spPr>
            <a:xfrm flipH="1">
              <a:off x="7406640" y="2337436"/>
              <a:ext cx="46958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rapezoid 45"/>
          <p:cNvSpPr/>
          <p:nvPr/>
        </p:nvSpPr>
        <p:spPr>
          <a:xfrm rot="5400000">
            <a:off x="4668202" y="1844994"/>
            <a:ext cx="971550" cy="356235"/>
          </a:xfrm>
          <a:prstGeom prst="trapezoi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5525929" y="1687830"/>
            <a:ext cx="742950" cy="674370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urved Connector 48"/>
          <p:cNvCxnSpPr>
            <a:stCxn id="30" idx="3"/>
          </p:cNvCxnSpPr>
          <p:nvPr/>
        </p:nvCxnSpPr>
        <p:spPr>
          <a:xfrm flipV="1">
            <a:off x="2251710" y="1817370"/>
            <a:ext cx="2003107" cy="207645"/>
          </a:xfrm>
          <a:prstGeom prst="curvedConnector3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28" idx="2"/>
            <a:endCxn id="33" idx="1"/>
          </p:cNvCxnSpPr>
          <p:nvPr/>
        </p:nvCxnSpPr>
        <p:spPr>
          <a:xfrm rot="16200000" flipV="1">
            <a:off x="4926093" y="1743313"/>
            <a:ext cx="363854" cy="1510189"/>
          </a:xfrm>
          <a:prstGeom prst="curvedConnector4">
            <a:avLst>
              <a:gd name="adj1" fmla="val 26440"/>
              <a:gd name="adj2" fmla="val 126146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22667" y="2145031"/>
            <a:ext cx="13009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User </a:t>
            </a:r>
          </a:p>
          <a:p>
            <a:pPr algn="ctr"/>
            <a:r>
              <a:rPr lang="en-US" sz="2400" dirty="0" smtClean="0"/>
              <a:t>Interface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6356707" y="2316481"/>
            <a:ext cx="1383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To Router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282565" y="3145155"/>
            <a:ext cx="734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recvQ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163378" y="127361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sendQ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219265" y="250218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8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294066" y="615829"/>
            <a:ext cx="0" cy="45200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797284" y="615829"/>
            <a:ext cx="0" cy="45200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69581" y="246497"/>
            <a:ext cx="44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src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72799" y="246497"/>
            <a:ext cx="470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dst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94065" y="823648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294063" y="1857998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272394" y="2383194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294063" y="1651128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294062" y="1444258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94061" y="1237388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94060" y="1030518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294060" y="2894739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294058" y="3929089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294058" y="3722219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294057" y="3515349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294056" y="3308479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294055" y="3101609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862359" y="615829"/>
            <a:ext cx="0" cy="45200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365577" y="615829"/>
            <a:ext cx="0" cy="45200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637874" y="246497"/>
            <a:ext cx="44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src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141092" y="246497"/>
            <a:ext cx="470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dst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62358" y="823648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62356" y="1857998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836990" y="1539672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862356" y="1651128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862355" y="1444258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862354" y="1237388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862353" y="1030518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858658" y="2097237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858656" y="3131587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58656" y="2924717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858655" y="2717847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858654" y="2510977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858653" y="2304107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416111" y="615829"/>
            <a:ext cx="0" cy="45200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919329" y="615829"/>
            <a:ext cx="0" cy="45200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91626" y="246497"/>
            <a:ext cx="44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src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694844" y="246497"/>
            <a:ext cx="470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dst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426943" y="1937747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426941" y="2972097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6379908" y="1388530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426941" y="2765227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426940" y="2558357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426939" y="2351487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426938" y="2144617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405274" y="1444258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405274" y="1237388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405273" y="1030518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405272" y="823648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1294066" y="6003687"/>
            <a:ext cx="829764" cy="605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294066" y="6262064"/>
            <a:ext cx="829764" cy="50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1294066" y="6540040"/>
            <a:ext cx="829764" cy="22247"/>
          </a:xfrm>
          <a:prstGeom prst="straightConnector1">
            <a:avLst/>
          </a:prstGeom>
          <a:ln w="28575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103701" y="5792011"/>
            <a:ext cx="20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Flow Control Packet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2103701" y="6069987"/>
            <a:ext cx="236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to Dynamic Buffer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123830" y="6371780"/>
            <a:ext cx="206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to Static Buffer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808018" y="540327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469285" y="540327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971016" y="540033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6405272" y="2713995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6405272" y="4072676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423254" y="3865806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6423254" y="3658936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6423253" y="3452066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423252" y="3245196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3844125" y="2791004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865793" y="3348569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3865791" y="4382919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3865791" y="4176049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3865790" y="3969179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3865789" y="3762309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3865788" y="3555439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611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294066" y="615829"/>
            <a:ext cx="0" cy="45200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797284" y="615829"/>
            <a:ext cx="0" cy="45200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69581" y="246497"/>
            <a:ext cx="44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src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72799" y="246497"/>
            <a:ext cx="470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dst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94065" y="823648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294063" y="1857998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272394" y="2383194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294063" y="1651128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294062" y="1444258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94061" y="1237388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94060" y="1030518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294060" y="2894739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294058" y="3929089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294058" y="3722219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294057" y="3515349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294056" y="3308479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294055" y="3101609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862359" y="615829"/>
            <a:ext cx="0" cy="45200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365577" y="615829"/>
            <a:ext cx="0" cy="45200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637874" y="246497"/>
            <a:ext cx="44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src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141092" y="246497"/>
            <a:ext cx="470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dst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62358" y="823648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62356" y="1857998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851522" y="1759076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862356" y="1651128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862355" y="1444258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862354" y="1237388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862353" y="1030518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873190" y="2316641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873188" y="3350991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73188" y="3144121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873187" y="2937251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873186" y="2730381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873185" y="2523511"/>
            <a:ext cx="1514055" cy="509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1294066" y="6003687"/>
            <a:ext cx="829764" cy="605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294066" y="6262064"/>
            <a:ext cx="829764" cy="50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103701" y="5792011"/>
            <a:ext cx="20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Flow Control Packet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2103701" y="6069987"/>
            <a:ext cx="236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to Dynamic Buffer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808018" y="540327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469285" y="540327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2" name="Right Brace 1"/>
          <p:cNvSpPr/>
          <p:nvPr/>
        </p:nvSpPr>
        <p:spPr>
          <a:xfrm>
            <a:off x="5456148" y="1746541"/>
            <a:ext cx="133914" cy="620611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15449" y="1872180"/>
            <a:ext cx="75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Offset</a:t>
            </a:r>
            <a:endParaRPr lang="en-US" dirty="0"/>
          </a:p>
        </p:txBody>
      </p:sp>
      <p:sp>
        <p:nvSpPr>
          <p:cNvPr id="106" name="Right Brace 105"/>
          <p:cNvSpPr/>
          <p:nvPr/>
        </p:nvSpPr>
        <p:spPr>
          <a:xfrm>
            <a:off x="5456148" y="2825794"/>
            <a:ext cx="133914" cy="1034351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5715449" y="3158303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07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39191" y="4374573"/>
            <a:ext cx="2441864" cy="4468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39191" y="3674919"/>
            <a:ext cx="2441864" cy="4468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39191" y="2975265"/>
            <a:ext cx="2441864" cy="4468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39191" y="2275611"/>
            <a:ext cx="2441864" cy="4468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 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Elbow Connector 9"/>
          <p:cNvCxnSpPr>
            <a:stCxn id="5" idx="3"/>
            <a:endCxn id="6" idx="1"/>
          </p:cNvCxnSpPr>
          <p:nvPr/>
        </p:nvCxnSpPr>
        <p:spPr>
          <a:xfrm flipH="1" flipV="1">
            <a:off x="1839191" y="3898324"/>
            <a:ext cx="2441864" cy="699654"/>
          </a:xfrm>
          <a:prstGeom prst="bentConnector5">
            <a:avLst>
              <a:gd name="adj1" fmla="val -9362"/>
              <a:gd name="adj2" fmla="val 50000"/>
              <a:gd name="adj3" fmla="val 109362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" idx="3"/>
            <a:endCxn id="7" idx="1"/>
          </p:cNvCxnSpPr>
          <p:nvPr/>
        </p:nvCxnSpPr>
        <p:spPr>
          <a:xfrm flipH="1" flipV="1">
            <a:off x="1839191" y="3198670"/>
            <a:ext cx="2441864" cy="699654"/>
          </a:xfrm>
          <a:prstGeom prst="bentConnector5">
            <a:avLst>
              <a:gd name="adj1" fmla="val -9362"/>
              <a:gd name="adj2" fmla="val 50000"/>
              <a:gd name="adj3" fmla="val 109362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7" idx="3"/>
            <a:endCxn id="8" idx="1"/>
          </p:cNvCxnSpPr>
          <p:nvPr/>
        </p:nvCxnSpPr>
        <p:spPr>
          <a:xfrm flipH="1" flipV="1">
            <a:off x="1839191" y="2499016"/>
            <a:ext cx="2441864" cy="699654"/>
          </a:xfrm>
          <a:prstGeom prst="bentConnector5">
            <a:avLst>
              <a:gd name="adj1" fmla="val -9362"/>
              <a:gd name="adj2" fmla="val 50000"/>
              <a:gd name="adj3" fmla="val 109362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781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662545" y="1423555"/>
            <a:ext cx="301337" cy="311727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10" idx="6"/>
            <a:endCxn id="4" idx="2"/>
          </p:cNvCxnSpPr>
          <p:nvPr/>
        </p:nvCxnSpPr>
        <p:spPr>
          <a:xfrm>
            <a:off x="1170710" y="1579418"/>
            <a:ext cx="491835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662544" y="692728"/>
            <a:ext cx="301337" cy="311727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62543" y="2154381"/>
            <a:ext cx="301337" cy="311727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69373" y="1423554"/>
            <a:ext cx="301337" cy="311727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8" idx="4"/>
            <a:endCxn id="4" idx="0"/>
          </p:cNvCxnSpPr>
          <p:nvPr/>
        </p:nvCxnSpPr>
        <p:spPr>
          <a:xfrm>
            <a:off x="1813213" y="1004455"/>
            <a:ext cx="1" cy="4191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4"/>
            <a:endCxn id="9" idx="0"/>
          </p:cNvCxnSpPr>
          <p:nvPr/>
        </p:nvCxnSpPr>
        <p:spPr>
          <a:xfrm flipH="1">
            <a:off x="1813212" y="1735282"/>
            <a:ext cx="2" cy="41909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455716" y="1423554"/>
            <a:ext cx="301337" cy="311727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4" idx="6"/>
            <a:endCxn id="20" idx="2"/>
          </p:cNvCxnSpPr>
          <p:nvPr/>
        </p:nvCxnSpPr>
        <p:spPr>
          <a:xfrm flipV="1">
            <a:off x="1963882" y="1579418"/>
            <a:ext cx="491834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133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32609" y="1880755"/>
            <a:ext cx="301337" cy="311727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10" idx="2"/>
            <a:endCxn id="22" idx="6"/>
          </p:cNvCxnSpPr>
          <p:nvPr/>
        </p:nvCxnSpPr>
        <p:spPr>
          <a:xfrm flipH="1">
            <a:off x="2357000" y="1305791"/>
            <a:ext cx="58187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132608" y="1149928"/>
            <a:ext cx="301337" cy="311727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32607" y="2611581"/>
            <a:ext cx="301337" cy="311727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38874" y="1149927"/>
            <a:ext cx="301337" cy="311727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8" idx="4"/>
            <a:endCxn id="4" idx="0"/>
          </p:cNvCxnSpPr>
          <p:nvPr/>
        </p:nvCxnSpPr>
        <p:spPr>
          <a:xfrm>
            <a:off x="1283277" y="1461655"/>
            <a:ext cx="1" cy="4191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4"/>
            <a:endCxn id="9" idx="0"/>
          </p:cNvCxnSpPr>
          <p:nvPr/>
        </p:nvCxnSpPr>
        <p:spPr>
          <a:xfrm flipH="1">
            <a:off x="1283276" y="2192482"/>
            <a:ext cx="2" cy="41909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055664" y="1880754"/>
            <a:ext cx="301337" cy="311727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24" idx="2"/>
            <a:endCxn id="20" idx="6"/>
          </p:cNvCxnSpPr>
          <p:nvPr/>
        </p:nvCxnSpPr>
        <p:spPr>
          <a:xfrm flipH="1">
            <a:off x="2357001" y="2036618"/>
            <a:ext cx="58187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055663" y="1149927"/>
            <a:ext cx="301337" cy="311727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055662" y="2611580"/>
            <a:ext cx="301337" cy="311727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38875" y="1880754"/>
            <a:ext cx="301337" cy="311727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2" idx="4"/>
            <a:endCxn id="20" idx="0"/>
          </p:cNvCxnSpPr>
          <p:nvPr/>
        </p:nvCxnSpPr>
        <p:spPr>
          <a:xfrm>
            <a:off x="2206332" y="1461654"/>
            <a:ext cx="1" cy="4191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4"/>
            <a:endCxn id="23" idx="0"/>
          </p:cNvCxnSpPr>
          <p:nvPr/>
        </p:nvCxnSpPr>
        <p:spPr>
          <a:xfrm flipH="1">
            <a:off x="2206331" y="2192481"/>
            <a:ext cx="2" cy="41909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2"/>
            <a:endCxn id="4" idx="6"/>
          </p:cNvCxnSpPr>
          <p:nvPr/>
        </p:nvCxnSpPr>
        <p:spPr>
          <a:xfrm flipH="1">
            <a:off x="1433946" y="2036618"/>
            <a:ext cx="621718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2" idx="2"/>
            <a:endCxn id="8" idx="6"/>
          </p:cNvCxnSpPr>
          <p:nvPr/>
        </p:nvCxnSpPr>
        <p:spPr>
          <a:xfrm flipH="1">
            <a:off x="1433945" y="1305791"/>
            <a:ext cx="621718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4"/>
            <a:endCxn id="24" idx="0"/>
          </p:cNvCxnSpPr>
          <p:nvPr/>
        </p:nvCxnSpPr>
        <p:spPr>
          <a:xfrm>
            <a:off x="3089543" y="1461654"/>
            <a:ext cx="1" cy="4191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2"/>
            <a:endCxn id="9" idx="6"/>
          </p:cNvCxnSpPr>
          <p:nvPr/>
        </p:nvCxnSpPr>
        <p:spPr>
          <a:xfrm flipH="1">
            <a:off x="1433944" y="2767444"/>
            <a:ext cx="621718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938874" y="2621969"/>
            <a:ext cx="301337" cy="311727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endCxn id="33" idx="0"/>
          </p:cNvCxnSpPr>
          <p:nvPr/>
        </p:nvCxnSpPr>
        <p:spPr>
          <a:xfrm flipH="1">
            <a:off x="3089543" y="2202870"/>
            <a:ext cx="2" cy="41909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2"/>
            <a:endCxn id="23" idx="6"/>
          </p:cNvCxnSpPr>
          <p:nvPr/>
        </p:nvCxnSpPr>
        <p:spPr>
          <a:xfrm flipH="1" flipV="1">
            <a:off x="2356999" y="2767444"/>
            <a:ext cx="581875" cy="1038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252931" y="263600"/>
            <a:ext cx="301337" cy="311727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132607" y="795751"/>
            <a:ext cx="559311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731702" y="2431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731702" y="575327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166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654748" y="1828801"/>
            <a:ext cx="301337" cy="311727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440131" y="1828800"/>
            <a:ext cx="301337" cy="311727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440130" y="1097973"/>
            <a:ext cx="301337" cy="311727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440129" y="2559626"/>
            <a:ext cx="301337" cy="311727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2" idx="4"/>
            <a:endCxn id="20" idx="0"/>
          </p:cNvCxnSpPr>
          <p:nvPr/>
        </p:nvCxnSpPr>
        <p:spPr>
          <a:xfrm>
            <a:off x="2590799" y="1409700"/>
            <a:ext cx="1" cy="4191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4"/>
            <a:endCxn id="23" idx="0"/>
          </p:cNvCxnSpPr>
          <p:nvPr/>
        </p:nvCxnSpPr>
        <p:spPr>
          <a:xfrm flipH="1">
            <a:off x="2590798" y="2140527"/>
            <a:ext cx="2" cy="41909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1"/>
            <a:endCxn id="4" idx="7"/>
          </p:cNvCxnSpPr>
          <p:nvPr/>
        </p:nvCxnSpPr>
        <p:spPr>
          <a:xfrm flipH="1">
            <a:off x="1911955" y="1874451"/>
            <a:ext cx="572306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0" idx="3"/>
            <a:endCxn id="4" idx="5"/>
          </p:cNvCxnSpPr>
          <p:nvPr/>
        </p:nvCxnSpPr>
        <p:spPr>
          <a:xfrm flipH="1">
            <a:off x="1911955" y="2094876"/>
            <a:ext cx="572306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82360" y="1828800"/>
            <a:ext cx="301337" cy="311727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7" idx="7"/>
            <a:endCxn id="4" idx="1"/>
          </p:cNvCxnSpPr>
          <p:nvPr/>
        </p:nvCxnSpPr>
        <p:spPr>
          <a:xfrm>
            <a:off x="1139567" y="1874451"/>
            <a:ext cx="559311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5"/>
            <a:endCxn id="4" idx="3"/>
          </p:cNvCxnSpPr>
          <p:nvPr/>
        </p:nvCxnSpPr>
        <p:spPr>
          <a:xfrm>
            <a:off x="1139567" y="2094876"/>
            <a:ext cx="559311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869363" y="1097973"/>
            <a:ext cx="301337" cy="311727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69362" y="2559626"/>
            <a:ext cx="301337" cy="311727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33" idx="4"/>
          </p:cNvCxnSpPr>
          <p:nvPr/>
        </p:nvCxnSpPr>
        <p:spPr>
          <a:xfrm>
            <a:off x="1020032" y="1409700"/>
            <a:ext cx="1" cy="4191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4" idx="0"/>
          </p:cNvCxnSpPr>
          <p:nvPr/>
        </p:nvCxnSpPr>
        <p:spPr>
          <a:xfrm flipH="1">
            <a:off x="1020031" y="2140527"/>
            <a:ext cx="2" cy="41909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170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91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wjun</dc:creator>
  <cp:lastModifiedBy>wjun</cp:lastModifiedBy>
  <cp:revision>27</cp:revision>
  <dcterms:created xsi:type="dcterms:W3CDTF">2015-04-03T02:15:26Z</dcterms:created>
  <dcterms:modified xsi:type="dcterms:W3CDTF">2015-04-10T18:25:37Z</dcterms:modified>
</cp:coreProperties>
</file>