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4" r:id="rId5"/>
    <p:sldId id="265" r:id="rId6"/>
    <p:sldId id="263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45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CDF2-C3AB-44F2-B5B0-D2D1AF2900FF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185B-FDC2-4C4C-9610-FE2814E5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5185B-FDC2-4C4C-9610-FE2814E58C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7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2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4249-8B6C-44D7-8DAF-5565F7FE542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B6BE0-8400-461A-BD11-790ECA0AD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Elbow Connector 77"/>
          <p:cNvCxnSpPr>
            <a:stCxn id="9" idx="2"/>
            <a:endCxn id="117" idx="1"/>
          </p:cNvCxnSpPr>
          <p:nvPr/>
        </p:nvCxnSpPr>
        <p:spPr>
          <a:xfrm rot="16200000" flipH="1">
            <a:off x="1171068" y="4775334"/>
            <a:ext cx="488695" cy="109347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3" idx="2"/>
            <a:endCxn id="117" idx="3"/>
          </p:cNvCxnSpPr>
          <p:nvPr/>
        </p:nvCxnSpPr>
        <p:spPr>
          <a:xfrm rot="5400000">
            <a:off x="6584822" y="5031868"/>
            <a:ext cx="537220" cy="53188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6" idx="2"/>
            <a:endCxn id="117" idx="0"/>
          </p:cNvCxnSpPr>
          <p:nvPr/>
        </p:nvCxnSpPr>
        <p:spPr>
          <a:xfrm rot="16200000" flipH="1">
            <a:off x="3851033" y="4995942"/>
            <a:ext cx="390533" cy="4570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2159431" y="2367915"/>
            <a:ext cx="4625340" cy="2933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 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Elbow Connector 101"/>
          <p:cNvCxnSpPr>
            <a:endCxn id="7" idx="3"/>
          </p:cNvCxnSpPr>
          <p:nvPr/>
        </p:nvCxnSpPr>
        <p:spPr>
          <a:xfrm rot="5400000">
            <a:off x="1991442" y="3299700"/>
            <a:ext cx="1515903" cy="23907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endCxn id="75" idx="3"/>
          </p:cNvCxnSpPr>
          <p:nvPr/>
        </p:nvCxnSpPr>
        <p:spPr>
          <a:xfrm rot="5400000">
            <a:off x="4942603" y="3297638"/>
            <a:ext cx="1467376" cy="19467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1" idx="3"/>
            <a:endCxn id="112" idx="3"/>
          </p:cNvCxnSpPr>
          <p:nvPr/>
        </p:nvCxnSpPr>
        <p:spPr>
          <a:xfrm>
            <a:off x="6784771" y="2514600"/>
            <a:ext cx="2095778" cy="1614063"/>
          </a:xfrm>
          <a:prstGeom prst="bentConnector3">
            <a:avLst>
              <a:gd name="adj1" fmla="val 11090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433572" y="4161076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/>
              <a:t>…</a:t>
            </a:r>
            <a:endParaRPr lang="en-US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-5963" y="499207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2983229" y="495273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222283" y="496466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N</a:t>
            </a:r>
            <a:endParaRPr lang="en-US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2754630" y="2943225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6902" y="2950762"/>
            <a:ext cx="228599" cy="762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6989503" y="2438400"/>
            <a:ext cx="114299" cy="1524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1962151" y="5419731"/>
            <a:ext cx="4625340" cy="2933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Ethernet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2400" y="2844165"/>
            <a:ext cx="2477457" cy="2233558"/>
            <a:chOff x="152400" y="2844165"/>
            <a:chExt cx="2477457" cy="2233558"/>
          </a:xfrm>
        </p:grpSpPr>
        <p:sp>
          <p:nvSpPr>
            <p:cNvPr id="4" name="Rectangle 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6" idx="2"/>
              <a:endCxn id="9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0" idx="2"/>
              <a:endCxn id="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01497" y="2795640"/>
            <a:ext cx="2477457" cy="2233558"/>
            <a:chOff x="152400" y="2844165"/>
            <a:chExt cx="2477457" cy="2233558"/>
          </a:xfrm>
        </p:grpSpPr>
        <p:sp>
          <p:nvSpPr>
            <p:cNvPr id="74" name="Rectangle 73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104" idx="2"/>
              <a:endCxn id="76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0" idx="2"/>
              <a:endCxn id="107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03092" y="2795640"/>
            <a:ext cx="2477457" cy="2233558"/>
            <a:chOff x="152400" y="2844165"/>
            <a:chExt cx="2477457" cy="2233558"/>
          </a:xfrm>
        </p:grpSpPr>
        <p:sp>
          <p:nvSpPr>
            <p:cNvPr id="111" name="Rectangle 110"/>
            <p:cNvSpPr/>
            <p:nvPr/>
          </p:nvSpPr>
          <p:spPr>
            <a:xfrm>
              <a:off x="152400" y="3714750"/>
              <a:ext cx="1432560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In-Store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52500" y="3702367"/>
              <a:ext cx="977357" cy="949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High-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Speed Network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52400" y="4849123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Server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63002" y="2844165"/>
              <a:ext cx="1432560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1TB Flash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>
              <a:stCxn id="116" idx="2"/>
              <a:endCxn id="113" idx="0"/>
            </p:cNvCxnSpPr>
            <p:nvPr/>
          </p:nvCxnSpPr>
          <p:spPr>
            <a:xfrm>
              <a:off x="868680" y="4652009"/>
              <a:ext cx="0" cy="1971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152400" y="4328160"/>
              <a:ext cx="1432560" cy="3238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Host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/>
            <p:cNvCxnSpPr>
              <a:stCxn id="114" idx="2"/>
              <a:endCxn id="125" idx="0"/>
            </p:cNvCxnSpPr>
            <p:nvPr/>
          </p:nvCxnSpPr>
          <p:spPr>
            <a:xfrm flipH="1">
              <a:off x="868680" y="3072765"/>
              <a:ext cx="10602" cy="20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52400" y="3276600"/>
              <a:ext cx="1432560" cy="331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Flash Interface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50017" y="3276599"/>
              <a:ext cx="978019" cy="331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DRAM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16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3430270"/>
            <a:ext cx="1676400" cy="251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4150" y="390525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800600"/>
            <a:ext cx="533400" cy="708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PCIe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4209" y="4680585"/>
            <a:ext cx="725219" cy="5829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Virtex7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196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96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0550" y="39928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550" y="441198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6600" y="400508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4226061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600" y="4225554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4150" y="4884420"/>
            <a:ext cx="2590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196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196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0550" y="49720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00550" y="5391150"/>
            <a:ext cx="342900" cy="342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480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6600" y="497586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0" y="5196840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5196333"/>
            <a:ext cx="171450" cy="167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2572481" y="4281266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02841" y="3697941"/>
            <a:ext cx="987957" cy="37715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DRAM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572481" y="5280011"/>
            <a:ext cx="646237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FMC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78433" y="3168660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SATA</a:t>
            </a:r>
          </a:p>
          <a:p>
            <a:r>
              <a:rPr lang="en-US" sz="1400" dirty="0" smtClean="0"/>
              <a:t>ports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38" idx="2"/>
            <a:endCxn id="18" idx="0"/>
          </p:cNvCxnSpPr>
          <p:nvPr/>
        </p:nvCxnSpPr>
        <p:spPr>
          <a:xfrm>
            <a:off x="3362325" y="3691880"/>
            <a:ext cx="0" cy="313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264337" y="3800729"/>
            <a:ext cx="1145863" cy="2066671"/>
          </a:xfrm>
          <a:prstGeom prst="roundRect">
            <a:avLst>
              <a:gd name="adj" fmla="val 35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264337" y="2938790"/>
            <a:ext cx="581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Flash</a:t>
            </a:r>
          </a:p>
          <a:p>
            <a:r>
              <a:rPr lang="en-US" sz="1400" dirty="0" smtClean="0"/>
              <a:t>Chips</a:t>
            </a:r>
            <a:endParaRPr lang="en-US" sz="1400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4548229" y="3462010"/>
            <a:ext cx="6765" cy="313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05200" y="4139028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5200" y="5102045"/>
            <a:ext cx="660126" cy="508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Artix7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FPGA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33863" y="3168660"/>
            <a:ext cx="1125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Xilinx VC707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5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2590800" y="2971800"/>
            <a:ext cx="38100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/>
          <p:cNvSpPr/>
          <p:nvPr/>
        </p:nvSpPr>
        <p:spPr>
          <a:xfrm>
            <a:off x="3820795" y="3429001"/>
            <a:ext cx="1334770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In-Store Processor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41520" y="284988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Network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43200" y="424053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3200" y="2853690"/>
            <a:ext cx="167640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Flash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541520" y="4240530"/>
            <a:ext cx="170688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DRAM Interface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5" idx="3"/>
            <a:endCxn id="56" idx="2"/>
          </p:cNvCxnSpPr>
          <p:nvPr/>
        </p:nvCxnSpPr>
        <p:spPr>
          <a:xfrm flipV="1">
            <a:off x="5155565" y="3268980"/>
            <a:ext cx="239395" cy="50292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5" idx="3"/>
            <a:endCxn id="76" idx="0"/>
          </p:cNvCxnSpPr>
          <p:nvPr/>
        </p:nvCxnSpPr>
        <p:spPr>
          <a:xfrm>
            <a:off x="5155565" y="3771901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5" idx="1"/>
            <a:endCxn id="62" idx="2"/>
          </p:cNvCxnSpPr>
          <p:nvPr/>
        </p:nvCxnSpPr>
        <p:spPr>
          <a:xfrm rot="10800000">
            <a:off x="3581401" y="3272791"/>
            <a:ext cx="239395" cy="499111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5" idx="1"/>
            <a:endCxn id="60" idx="0"/>
          </p:cNvCxnSpPr>
          <p:nvPr/>
        </p:nvCxnSpPr>
        <p:spPr>
          <a:xfrm rot="10800000" flipV="1">
            <a:off x="3581401" y="3771900"/>
            <a:ext cx="239395" cy="46862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0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579495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Input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1431" y="2133600"/>
            <a:ext cx="1162051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600200" y="2706053"/>
            <a:ext cx="222123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53715" y="3579495"/>
            <a:ext cx="798196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k×n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" idx="3"/>
            <a:endCxn id="46" idx="1"/>
          </p:cNvCxnSpPr>
          <p:nvPr/>
        </p:nvCxnSpPr>
        <p:spPr>
          <a:xfrm>
            <a:off x="1600200" y="4150043"/>
            <a:ext cx="1453515" cy="19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39000" y="3583305"/>
            <a:ext cx="1143000" cy="11410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19950" y="2137409"/>
            <a:ext cx="1143000" cy="11449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33949" y="3575684"/>
            <a:ext cx="760097" cy="1144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n×k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54" name="Trapezoid 53"/>
          <p:cNvSpPr/>
          <p:nvPr/>
        </p:nvSpPr>
        <p:spPr>
          <a:xfrm rot="16200000">
            <a:off x="1920716" y="2606993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/>
          <p:cNvSpPr/>
          <p:nvPr/>
        </p:nvSpPr>
        <p:spPr>
          <a:xfrm rot="16200000">
            <a:off x="1920716" y="4050507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5" idx="2"/>
            <a:endCxn id="92" idx="1"/>
          </p:cNvCxnSpPr>
          <p:nvPr/>
        </p:nvCxnSpPr>
        <p:spPr>
          <a:xfrm>
            <a:off x="2286000" y="4149567"/>
            <a:ext cx="1693546" cy="126158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2"/>
            <a:endCxn id="52" idx="1"/>
          </p:cNvCxnSpPr>
          <p:nvPr/>
        </p:nvCxnSpPr>
        <p:spPr>
          <a:xfrm>
            <a:off x="2286000" y="2706053"/>
            <a:ext cx="2647949" cy="144208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51" idx="1"/>
          </p:cNvCxnSpPr>
          <p:nvPr/>
        </p:nvCxnSpPr>
        <p:spPr>
          <a:xfrm>
            <a:off x="4983482" y="2706053"/>
            <a:ext cx="2236468" cy="380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6" idx="3"/>
            <a:endCxn id="77" idx="2"/>
          </p:cNvCxnSpPr>
          <p:nvPr/>
        </p:nvCxnSpPr>
        <p:spPr>
          <a:xfrm flipV="1">
            <a:off x="3851911" y="2709861"/>
            <a:ext cx="2552699" cy="14420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rapezoid 76"/>
          <p:cNvSpPr/>
          <p:nvPr/>
        </p:nvSpPr>
        <p:spPr>
          <a:xfrm rot="5400000">
            <a:off x="6237446" y="2610801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52" idx="3"/>
            <a:endCxn id="50" idx="1"/>
          </p:cNvCxnSpPr>
          <p:nvPr/>
        </p:nvCxnSpPr>
        <p:spPr>
          <a:xfrm>
            <a:off x="5694046" y="4148137"/>
            <a:ext cx="1544954" cy="57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979546" y="5029200"/>
            <a:ext cx="845819" cy="763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k×k</a:t>
            </a:r>
            <a:endParaRPr lang="en-US" i="1" dirty="0" smtClean="0">
              <a:solidFill>
                <a:schemeClr val="tx1"/>
              </a:solidFill>
            </a:endParaRPr>
          </a:p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xbar</a:t>
            </a:r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95" name="Trapezoid 94"/>
          <p:cNvSpPr/>
          <p:nvPr/>
        </p:nvSpPr>
        <p:spPr>
          <a:xfrm rot="5400000">
            <a:off x="6237446" y="4052886"/>
            <a:ext cx="532448" cy="198120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stCxn id="92" idx="3"/>
            <a:endCxn id="95" idx="2"/>
          </p:cNvCxnSpPr>
          <p:nvPr/>
        </p:nvCxnSpPr>
        <p:spPr>
          <a:xfrm flipV="1">
            <a:off x="4825365" y="4151946"/>
            <a:ext cx="1579245" cy="125920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752600" y="2514600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752600" y="396335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6781800" y="2523173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781800" y="3971926"/>
            <a:ext cx="1524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372106" y="1630959"/>
            <a:ext cx="644664" cy="856654"/>
            <a:chOff x="1315424" y="1583174"/>
            <a:chExt cx="644664" cy="856654"/>
          </a:xfrm>
        </p:grpSpPr>
        <p:sp>
          <p:nvSpPr>
            <p:cNvPr id="129" name="TextBox 128"/>
            <p:cNvSpPr txBox="1"/>
            <p:nvPr/>
          </p:nvSpPr>
          <p:spPr>
            <a:xfrm>
              <a:off x="1315424" y="1583174"/>
              <a:ext cx="644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n links</a:t>
              </a:r>
              <a:endParaRPr lang="en-US" sz="1400" i="1" dirty="0"/>
            </a:p>
          </p:txBody>
        </p:sp>
        <p:cxnSp>
          <p:nvCxnSpPr>
            <p:cNvPr id="131" name="Straight Arrow Connector 130"/>
            <p:cNvCxnSpPr>
              <a:stCxn id="129" idx="2"/>
            </p:cNvCxnSpPr>
            <p:nvPr/>
          </p:nvCxnSpPr>
          <p:spPr>
            <a:xfrm>
              <a:off x="1637756" y="1890951"/>
              <a:ext cx="191044" cy="548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6388417" y="1594129"/>
            <a:ext cx="772456" cy="856654"/>
            <a:chOff x="1315424" y="1583174"/>
            <a:chExt cx="772456" cy="856654"/>
          </a:xfrm>
        </p:grpSpPr>
        <p:sp>
          <p:nvSpPr>
            <p:cNvPr id="135" name="TextBox 134"/>
            <p:cNvSpPr txBox="1"/>
            <p:nvPr/>
          </p:nvSpPr>
          <p:spPr>
            <a:xfrm>
              <a:off x="1315424" y="1583174"/>
              <a:ext cx="772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 links</a:t>
              </a:r>
              <a:endParaRPr lang="en-US" i="1" dirty="0"/>
            </a:p>
          </p:txBody>
        </p:sp>
        <p:cxnSp>
          <p:nvCxnSpPr>
            <p:cNvPr id="136" name="Straight Arrow Connector 135"/>
            <p:cNvCxnSpPr>
              <a:stCxn id="135" idx="2"/>
            </p:cNvCxnSpPr>
            <p:nvPr/>
          </p:nvCxnSpPr>
          <p:spPr>
            <a:xfrm>
              <a:off x="1701652" y="1952506"/>
              <a:ext cx="127148" cy="4873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1315424" y="4418170"/>
            <a:ext cx="633443" cy="774267"/>
            <a:chOff x="1315424" y="1116684"/>
            <a:chExt cx="633443" cy="774267"/>
          </a:xfrm>
        </p:grpSpPr>
        <p:sp>
          <p:nvSpPr>
            <p:cNvPr id="138" name="TextBox 137"/>
            <p:cNvSpPr txBox="1"/>
            <p:nvPr/>
          </p:nvSpPr>
          <p:spPr>
            <a:xfrm>
              <a:off x="1315424" y="1583174"/>
              <a:ext cx="633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k</a:t>
              </a:r>
              <a:r>
                <a:rPr lang="en-US" sz="1400" i="1" dirty="0" smtClean="0"/>
                <a:t> links</a:t>
              </a:r>
              <a:endParaRPr lang="en-US" sz="1400" i="1" dirty="0"/>
            </a:p>
          </p:txBody>
        </p:sp>
        <p:cxnSp>
          <p:nvCxnSpPr>
            <p:cNvPr id="139" name="Straight Arrow Connector 138"/>
            <p:cNvCxnSpPr>
              <a:stCxn id="138" idx="0"/>
            </p:cNvCxnSpPr>
            <p:nvPr/>
          </p:nvCxnSpPr>
          <p:spPr>
            <a:xfrm flipV="1">
              <a:off x="1632146" y="1116684"/>
              <a:ext cx="196654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6388417" y="4385904"/>
            <a:ext cx="758028" cy="835822"/>
            <a:chOff x="1315424" y="1116684"/>
            <a:chExt cx="758028" cy="835822"/>
          </a:xfrm>
        </p:grpSpPr>
        <p:sp>
          <p:nvSpPr>
            <p:cNvPr id="144" name="TextBox 143"/>
            <p:cNvSpPr txBox="1"/>
            <p:nvPr/>
          </p:nvSpPr>
          <p:spPr>
            <a:xfrm>
              <a:off x="1315424" y="1583174"/>
              <a:ext cx="758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i="1" dirty="0" smtClean="0"/>
                <a:t> links</a:t>
              </a:r>
              <a:endParaRPr lang="en-US" i="1" dirty="0"/>
            </a:p>
          </p:txBody>
        </p:sp>
        <p:cxnSp>
          <p:nvCxnSpPr>
            <p:cNvPr id="145" name="Straight Arrow Connector 144"/>
            <p:cNvCxnSpPr>
              <a:stCxn id="144" idx="0"/>
            </p:cNvCxnSpPr>
            <p:nvPr/>
          </p:nvCxnSpPr>
          <p:spPr>
            <a:xfrm flipV="1">
              <a:off x="1694438" y="1116684"/>
              <a:ext cx="134362" cy="4664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920240" y="3130389"/>
            <a:ext cx="533400" cy="6010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54" idx="1"/>
            <a:endCxn id="2" idx="0"/>
          </p:cNvCxnSpPr>
          <p:nvPr/>
        </p:nvCxnSpPr>
        <p:spPr>
          <a:xfrm>
            <a:off x="2186940" y="2947512"/>
            <a:ext cx="0" cy="18287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  <a:endCxn id="55" idx="3"/>
          </p:cNvCxnSpPr>
          <p:nvPr/>
        </p:nvCxnSpPr>
        <p:spPr>
          <a:xfrm>
            <a:off x="2186940" y="3731418"/>
            <a:ext cx="0" cy="17669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50307" y="3165485"/>
            <a:ext cx="75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Routing</a:t>
            </a:r>
          </a:p>
          <a:p>
            <a:r>
              <a:rPr lang="en-US" sz="1400" i="1" dirty="0" smtClean="0"/>
              <a:t>table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8428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3687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31974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98273" y="1752600"/>
            <a:ext cx="1219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52800" y="3982801"/>
            <a:ext cx="2577548" cy="512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Engine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352800" y="2631523"/>
            <a:ext cx="2577548" cy="855625"/>
            <a:chOff x="3352800" y="2667000"/>
            <a:chExt cx="2577548" cy="1048749"/>
          </a:xfrm>
        </p:grpSpPr>
        <p:grpSp>
          <p:nvGrpSpPr>
            <p:cNvPr id="26" name="Group 25"/>
            <p:cNvGrpSpPr/>
            <p:nvPr/>
          </p:nvGrpSpPr>
          <p:grpSpPr>
            <a:xfrm>
              <a:off x="357875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/>
              <p:cNvCxnSpPr>
                <a:stCxn id="5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3352800" y="2667000"/>
              <a:ext cx="2577548" cy="10487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882887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>
                <a:stCxn id="6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4201603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1" name="Rectangle 70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>
                <a:stCxn id="71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505740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76" name="Rectangle 75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6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/>
              <p:cNvCxnSpPr>
                <a:stCxn id="76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1" name="Group 80"/>
            <p:cNvGrpSpPr/>
            <p:nvPr/>
          </p:nvGrpSpPr>
          <p:grpSpPr>
            <a:xfrm>
              <a:off x="5169011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>
                <a:stCxn id="82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/>
              <p:cNvCxnSpPr>
                <a:stCxn id="82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5473148" y="2860082"/>
              <a:ext cx="229262" cy="400049"/>
              <a:chOff x="2821387" y="3257551"/>
              <a:chExt cx="229262" cy="400049"/>
            </a:xfrm>
            <a:solidFill>
              <a:schemeClr val="bg1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2821387" y="3492610"/>
                <a:ext cx="229262" cy="16499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821387" y="3340210"/>
                <a:ext cx="229262" cy="152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7" idx="1"/>
              </p:cNvCxnSpPr>
              <p:nvPr/>
            </p:nvCxnSpPr>
            <p:spPr>
              <a:xfrm flipV="1">
                <a:off x="2821387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Straight Connector 89"/>
              <p:cNvCxnSpPr>
                <a:stCxn id="87" idx="3"/>
              </p:cNvCxnSpPr>
              <p:nvPr/>
            </p:nvCxnSpPr>
            <p:spPr>
              <a:xfrm flipV="1">
                <a:off x="3050649" y="3257551"/>
                <a:ext cx="0" cy="31755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4744411" y="271306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953026" y="3206531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3" name="Rectangle 92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3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Straight Connector 95"/>
            <p:cNvCxnSpPr>
              <a:stCxn id="93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526943" y="3206531"/>
            <a:ext cx="229262" cy="400049"/>
            <a:chOff x="2821387" y="3257551"/>
            <a:chExt cx="229262" cy="400049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2821387" y="3492610"/>
              <a:ext cx="229262" cy="1649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821387" y="3340210"/>
              <a:ext cx="229262" cy="152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>
              <a:stCxn id="98" idx="1"/>
            </p:cNvCxnSpPr>
            <p:nvPr/>
          </p:nvCxnSpPr>
          <p:spPr>
            <a:xfrm flipV="1">
              <a:off x="2821387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Straight Connector 100"/>
            <p:cNvCxnSpPr>
              <a:stCxn id="98" idx="3"/>
            </p:cNvCxnSpPr>
            <p:nvPr/>
          </p:nvCxnSpPr>
          <p:spPr>
            <a:xfrm flipV="1">
              <a:off x="3050649" y="3257551"/>
              <a:ext cx="0" cy="31755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2" name="Down Arrow 101"/>
          <p:cNvSpPr/>
          <p:nvPr/>
        </p:nvSpPr>
        <p:spPr>
          <a:xfrm>
            <a:off x="4208547" y="2362199"/>
            <a:ext cx="866054" cy="19281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own Arrow 104"/>
          <p:cNvSpPr/>
          <p:nvPr/>
        </p:nvSpPr>
        <p:spPr>
          <a:xfrm>
            <a:off x="4208547" y="3685031"/>
            <a:ext cx="866054" cy="2165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702410" y="3547276"/>
            <a:ext cx="87081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ready</a:t>
            </a:r>
          </a:p>
          <a:p>
            <a:r>
              <a:rPr lang="en-US" sz="1400" i="1" dirty="0" smtClean="0"/>
              <a:t>Buffer index</a:t>
            </a:r>
            <a:endParaRPr lang="en-US" sz="1400" i="1" dirty="0"/>
          </a:p>
        </p:txBody>
      </p:sp>
      <p:cxnSp>
        <p:nvCxnSpPr>
          <p:cNvPr id="108" name="Straight Arrow Connector 107"/>
          <p:cNvCxnSpPr>
            <a:stCxn id="106" idx="1"/>
          </p:cNvCxnSpPr>
          <p:nvPr/>
        </p:nvCxnSpPr>
        <p:spPr>
          <a:xfrm flipH="1" flipV="1">
            <a:off x="5283642" y="3606582"/>
            <a:ext cx="418768" cy="1561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124281" y="3606580"/>
            <a:ext cx="7586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Burst data</a:t>
            </a:r>
            <a:endParaRPr lang="en-US" sz="1400" i="1" dirty="0"/>
          </a:p>
        </p:txBody>
      </p:sp>
      <p:cxnSp>
        <p:nvCxnSpPr>
          <p:cNvPr id="110" name="Straight Arrow Connector 109"/>
          <p:cNvCxnSpPr>
            <a:stCxn id="109" idx="3"/>
          </p:cNvCxnSpPr>
          <p:nvPr/>
        </p:nvCxnSpPr>
        <p:spPr>
          <a:xfrm flipV="1">
            <a:off x="3882887" y="3606582"/>
            <a:ext cx="547978" cy="1077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5074" y="2332764"/>
            <a:ext cx="728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 dirty="0" smtClean="0"/>
              <a:t>Per-buffer</a:t>
            </a:r>
          </a:p>
          <a:p>
            <a:r>
              <a:rPr lang="en-US" sz="1400" i="1" dirty="0" smtClean="0"/>
              <a:t>FIFOs</a:t>
            </a:r>
            <a:endParaRPr lang="en-US" sz="1400" i="1" dirty="0"/>
          </a:p>
        </p:txBody>
      </p:sp>
      <p:cxnSp>
        <p:nvCxnSpPr>
          <p:cNvPr id="114" name="Straight Arrow Connector 113"/>
          <p:cNvCxnSpPr>
            <a:stCxn id="113" idx="3"/>
          </p:cNvCxnSpPr>
          <p:nvPr/>
        </p:nvCxnSpPr>
        <p:spPr>
          <a:xfrm>
            <a:off x="3273287" y="2548208"/>
            <a:ext cx="230297" cy="3082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8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52401" y="588064"/>
            <a:ext cx="3505199" cy="2258005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1" y="1450366"/>
            <a:ext cx="1600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In-Storage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2152731"/>
            <a:ext cx="1600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Host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1" y="764566"/>
            <a:ext cx="16002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602" y="1450366"/>
            <a:ext cx="96839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6883" y="1450366"/>
            <a:ext cx="96657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3"/>
            <a:endCxn id="8" idx="0"/>
          </p:cNvCxnSpPr>
          <p:nvPr/>
        </p:nvCxnSpPr>
        <p:spPr>
          <a:xfrm>
            <a:off x="1828801" y="1031266"/>
            <a:ext cx="735001" cy="419100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8" idx="2"/>
          </p:cNvCxnSpPr>
          <p:nvPr/>
        </p:nvCxnSpPr>
        <p:spPr>
          <a:xfrm flipV="1">
            <a:off x="1828801" y="1983766"/>
            <a:ext cx="735001" cy="435665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8" idx="1"/>
          </p:cNvCxnSpPr>
          <p:nvPr/>
        </p:nvCxnSpPr>
        <p:spPr>
          <a:xfrm>
            <a:off x="1828801" y="1717066"/>
            <a:ext cx="2508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3"/>
            <a:endCxn id="9" idx="1"/>
          </p:cNvCxnSpPr>
          <p:nvPr/>
        </p:nvCxnSpPr>
        <p:spPr>
          <a:xfrm>
            <a:off x="3048001" y="1717066"/>
            <a:ext cx="31888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324600" y="588065"/>
            <a:ext cx="2286001" cy="724232"/>
            <a:chOff x="4800600" y="647368"/>
            <a:chExt cx="2286001" cy="724232"/>
          </a:xfrm>
        </p:grpSpPr>
        <p:sp>
          <p:nvSpPr>
            <p:cNvPr id="61" name="Rounded Rectangle 60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24600" y="1344265"/>
            <a:ext cx="2286001" cy="724232"/>
            <a:chOff x="4800600" y="647368"/>
            <a:chExt cx="2286001" cy="724232"/>
          </a:xfrm>
        </p:grpSpPr>
        <p:sp>
          <p:nvSpPr>
            <p:cNvPr id="69" name="Rounded Rectangle 68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14661" y="2121838"/>
            <a:ext cx="2286001" cy="724232"/>
            <a:chOff x="4800600" y="647368"/>
            <a:chExt cx="2286001" cy="724232"/>
          </a:xfrm>
        </p:grpSpPr>
        <p:sp>
          <p:nvSpPr>
            <p:cNvPr id="72" name="Rounded Rectangle 71"/>
            <p:cNvSpPr/>
            <p:nvPr/>
          </p:nvSpPr>
          <p:spPr>
            <a:xfrm>
              <a:off x="5410201" y="647368"/>
              <a:ext cx="1676400" cy="724232"/>
            </a:xfrm>
            <a:prstGeom prst="roundRect">
              <a:avLst>
                <a:gd name="adj" fmla="val 4369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Node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800600" y="762000"/>
              <a:ext cx="966579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Switch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52401" y="29493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 rot="16200000">
            <a:off x="4177003" y="1412268"/>
            <a:ext cx="2258005" cy="609600"/>
          </a:xfrm>
          <a:prstGeom prst="roundRect">
            <a:avLst>
              <a:gd name="adj" fmla="val 4369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333460" y="1481136"/>
            <a:ext cx="667744" cy="450489"/>
            <a:chOff x="4333461" y="1524000"/>
            <a:chExt cx="667744" cy="450489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610806" y="741870"/>
            <a:ext cx="713794" cy="450489"/>
            <a:chOff x="4333461" y="1524000"/>
            <a:chExt cx="667744" cy="450489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5610807" y="1481136"/>
            <a:ext cx="713794" cy="450489"/>
            <a:chOff x="4333461" y="1524000"/>
            <a:chExt cx="667744" cy="450489"/>
          </a:xfrm>
        </p:grpSpPr>
        <p:cxnSp>
          <p:nvCxnSpPr>
            <p:cNvPr id="99" name="Straight Arrow Connector 98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5600867" y="2277925"/>
            <a:ext cx="713794" cy="450489"/>
            <a:chOff x="4333461" y="1524000"/>
            <a:chExt cx="667744" cy="450489"/>
          </a:xfrm>
        </p:grpSpPr>
        <p:cxnSp>
          <p:nvCxnSpPr>
            <p:cNvPr id="104" name="Straight Arrow Connector 103"/>
            <p:cNvCxnSpPr/>
            <p:nvPr/>
          </p:nvCxnSpPr>
          <p:spPr>
            <a:xfrm>
              <a:off x="4333462" y="1524000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333462" y="1667123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333461" y="1812897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333462" y="1974489"/>
              <a:ext cx="667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71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0600" y="995239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15193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2052762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990600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14400" y="916659"/>
            <a:ext cx="2895600" cy="1914833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76800" y="108121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76400" y="3200400"/>
            <a:ext cx="2133600" cy="1638300"/>
          </a:xfrm>
          <a:prstGeom prst="roundRect">
            <a:avLst>
              <a:gd name="adj" fmla="val 49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62700" y="3304927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2700" y="38290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62700" y="436245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Endpoint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9200" y="3300288"/>
            <a:ext cx="762000" cy="143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76800" y="3200400"/>
            <a:ext cx="2895600" cy="1905000"/>
          </a:xfrm>
          <a:prstGeom prst="roundRect">
            <a:avLst>
              <a:gd name="adj" fmla="val 49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2" idx="3"/>
          </p:cNvCxnSpPr>
          <p:nvPr/>
        </p:nvCxnSpPr>
        <p:spPr>
          <a:xfrm>
            <a:off x="2286000" y="1185739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5" idx="1"/>
          </p:cNvCxnSpPr>
          <p:nvPr/>
        </p:nvCxnSpPr>
        <p:spPr>
          <a:xfrm>
            <a:off x="2286000" y="17098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</p:cNvCxnSpPr>
          <p:nvPr/>
        </p:nvCxnSpPr>
        <p:spPr>
          <a:xfrm>
            <a:off x="2286000" y="2243262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668988" y="1217876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68988" y="17479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2287988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endCxn id="20" idx="1"/>
          </p:cNvCxnSpPr>
          <p:nvPr/>
        </p:nvCxnSpPr>
        <p:spPr>
          <a:xfrm>
            <a:off x="5791200" y="3495427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1" idx="1"/>
          </p:cNvCxnSpPr>
          <p:nvPr/>
        </p:nvCxnSpPr>
        <p:spPr>
          <a:xfrm>
            <a:off x="5791200" y="4019550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1"/>
          </p:cNvCxnSpPr>
          <p:nvPr/>
        </p:nvCxnSpPr>
        <p:spPr>
          <a:xfrm flipV="1">
            <a:off x="5791200" y="4552950"/>
            <a:ext cx="57150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26327" y="54732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0399" y="514131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4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3733800" y="1217876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3733800" y="1824162"/>
            <a:ext cx="11430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276600" y="2429122"/>
            <a:ext cx="152400" cy="77127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5334000" y="2719511"/>
            <a:ext cx="152400" cy="58541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3810000" y="3974824"/>
            <a:ext cx="12192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078938" y="3527564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8938" y="4057650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76950" y="4597676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572000" y="1393799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72000" y="197656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89050" y="2831492"/>
            <a:ext cx="152400" cy="152400"/>
          </a:xfrm>
          <a:prstGeom prst="rect">
            <a:avLst/>
          </a:prstGeom>
          <a:pattFill prst="ltVert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489050" y="3003272"/>
            <a:ext cx="152400" cy="1524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29000" y="2907692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48200" y="4127224"/>
            <a:ext cx="152400" cy="152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1327300" y="239109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6811468" y="471155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4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22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3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4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5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6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7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8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947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6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47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28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9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90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71665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643630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772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8869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9966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10630" y="3657600"/>
            <a:ext cx="9486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218630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262763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357505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401637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>
            <a:off x="50063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0" name="Up Arrow 29"/>
          <p:cNvSpPr/>
          <p:nvPr/>
        </p:nvSpPr>
        <p:spPr>
          <a:xfrm>
            <a:off x="54476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/>
          <p:nvPr/>
        </p:nvSpPr>
        <p:spPr>
          <a:xfrm>
            <a:off x="6428740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6870065" y="31242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2468" y="5867400"/>
            <a:ext cx="15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Write Buffers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23831" y="2724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3001021" y="3124200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0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1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2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3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4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5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6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96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95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6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7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38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9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00150" y="5257800"/>
            <a:ext cx="381000" cy="609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 rot="10800000">
            <a:off x="3972115" y="4572000"/>
            <a:ext cx="2091690" cy="4572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38399" y="3657600"/>
            <a:ext cx="103949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 flipV="1">
            <a:off x="262591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 flipV="1">
            <a:off x="30672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9781" y="15810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33" idx="2"/>
          </p:cNvCxnSpPr>
          <p:nvPr/>
        </p:nvCxnSpPr>
        <p:spPr>
          <a:xfrm flipH="1">
            <a:off x="3366971" y="1981200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71310" y="36576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Up Arrow 38"/>
          <p:cNvSpPr/>
          <p:nvPr/>
        </p:nvSpPr>
        <p:spPr>
          <a:xfrm flipV="1">
            <a:off x="685882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0" name="Up Arrow 39"/>
          <p:cNvSpPr/>
          <p:nvPr/>
        </p:nvSpPr>
        <p:spPr>
          <a:xfrm flipV="1">
            <a:off x="730015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60340" y="36576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 flipV="1">
            <a:off x="546754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Up Arrow 42"/>
          <p:cNvSpPr/>
          <p:nvPr/>
        </p:nvSpPr>
        <p:spPr>
          <a:xfrm flipV="1">
            <a:off x="590886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49369" y="36576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Up Arrow 44"/>
          <p:cNvSpPr/>
          <p:nvPr/>
        </p:nvSpPr>
        <p:spPr>
          <a:xfrm flipV="1">
            <a:off x="4057205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Up Arrow 45"/>
          <p:cNvSpPr/>
          <p:nvPr/>
        </p:nvSpPr>
        <p:spPr>
          <a:xfrm flipV="1">
            <a:off x="4498530" y="2057400"/>
            <a:ext cx="260350" cy="5334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47289" y="2590800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71310" y="2590800"/>
            <a:ext cx="1024890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60340" y="2590800"/>
            <a:ext cx="1030606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49370" y="2587139"/>
            <a:ext cx="1030605" cy="76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Reorder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Buffer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Up Arrow 50"/>
          <p:cNvSpPr/>
          <p:nvPr/>
        </p:nvSpPr>
        <p:spPr>
          <a:xfrm flipV="1">
            <a:off x="28448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Up Arrow 51"/>
          <p:cNvSpPr/>
          <p:nvPr/>
        </p:nvSpPr>
        <p:spPr>
          <a:xfrm flipV="1">
            <a:off x="425577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Up Arrow 52"/>
          <p:cNvSpPr/>
          <p:nvPr/>
        </p:nvSpPr>
        <p:spPr>
          <a:xfrm flipV="1">
            <a:off x="566674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 flipV="1">
            <a:off x="7073900" y="3352800"/>
            <a:ext cx="260350" cy="3048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69215" y="5836980"/>
            <a:ext cx="1500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 Buffers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151607" y="3295650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57" name="Straight Arrow Connector 56"/>
          <p:cNvCxnSpPr>
            <a:stCxn id="56" idx="3"/>
          </p:cNvCxnSpPr>
          <p:nvPr/>
        </p:nvCxnSpPr>
        <p:spPr>
          <a:xfrm>
            <a:off x="3976641" y="3495705"/>
            <a:ext cx="21073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371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676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286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25908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8956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32004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35052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3810000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10661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76400" y="36576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27937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19299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1339" y="1066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1339" y="1370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1339" y="1675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01339" y="1980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01339" y="2285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1339" y="25901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01339" y="28949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01339" y="31997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01339" y="35045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01339" y="3809337"/>
            <a:ext cx="7620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9739" y="1066800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29739" y="3656937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29739" y="2793558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29739" y="1930179"/>
            <a:ext cx="9906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34339" y="1066137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34339" y="1929958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4339" y="28194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734339" y="3657600"/>
            <a:ext cx="1143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Completion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Buffer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124200" y="1066800"/>
            <a:ext cx="1143000" cy="304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Flash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2667000" y="114300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667000" y="129573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667000" y="2005827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67000" y="2158558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2667000" y="2869648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2667000" y="3022379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667000" y="373380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667000" y="388653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1371600" y="2110242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7085275" y="2108255"/>
            <a:ext cx="282271" cy="9637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4267200" y="114366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4267200" y="1296394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4267200" y="2006490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267200" y="215922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67200" y="2870311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4267200" y="3023042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267200" y="3734463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267200" y="3887194"/>
            <a:ext cx="457200" cy="15173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5877339" y="1220526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5877339" y="2077444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877339" y="2955070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>
            <a:off x="5877339" y="3811988"/>
            <a:ext cx="152400" cy="15041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3400" y="496669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01339" y="449336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548535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 flipH="1">
            <a:off x="2925725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79122" y="532738"/>
            <a:ext cx="825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bursts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63" idx="2"/>
          </p:cNvCxnSpPr>
          <p:nvPr/>
        </p:nvCxnSpPr>
        <p:spPr>
          <a:xfrm flipH="1">
            <a:off x="5953539" y="932848"/>
            <a:ext cx="38100" cy="21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14800" y="53273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busses</a:t>
            </a:r>
            <a:endParaRPr lang="en-US" sz="2000" dirty="0"/>
          </a:p>
        </p:txBody>
      </p:sp>
      <p:cxnSp>
        <p:nvCxnSpPr>
          <p:cNvPr id="70" name="Straight Arrow Connector 69"/>
          <p:cNvCxnSpPr>
            <a:stCxn id="69" idx="2"/>
          </p:cNvCxnSpPr>
          <p:nvPr/>
        </p:nvCxnSpPr>
        <p:spPr>
          <a:xfrm flipH="1">
            <a:off x="4491990" y="932848"/>
            <a:ext cx="65400" cy="2094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8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6621</TotalTime>
  <Words>240</Words>
  <Application>Microsoft Office PowerPoint</Application>
  <PresentationFormat>On-screen Show (4:3)</PresentationFormat>
  <Paragraphs>182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wjun</dc:creator>
  <cp:lastModifiedBy>wjun</cp:lastModifiedBy>
  <cp:revision>47</cp:revision>
  <dcterms:created xsi:type="dcterms:W3CDTF">2014-11-05T02:58:03Z</dcterms:created>
  <dcterms:modified xsi:type="dcterms:W3CDTF">2014-11-23T18:58:31Z</dcterms:modified>
</cp:coreProperties>
</file>