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5" r:id="rId4"/>
    <p:sldId id="269" r:id="rId5"/>
    <p:sldId id="268" r:id="rId6"/>
    <p:sldId id="264" r:id="rId7"/>
    <p:sldId id="261" r:id="rId8"/>
    <p:sldId id="262" r:id="rId9"/>
    <p:sldId id="267" r:id="rId10"/>
    <p:sldId id="257" r:id="rId11"/>
    <p:sldId id="258" r:id="rId12"/>
    <p:sldId id="259" r:id="rId13"/>
    <p:sldId id="274" r:id="rId14"/>
    <p:sldId id="275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5" autoAdjust="0"/>
    <p:restoredTop sz="85843" autoAdjust="0"/>
  </p:normalViewPr>
  <p:slideViewPr>
    <p:cSldViewPr>
      <p:cViewPr varScale="1">
        <p:scale>
          <a:sx n="66" d="100"/>
          <a:sy n="66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FA9F-B2BD-49EC-A3CD-2C72610AE57D}" type="datetimeFigureOut">
              <a:rPr lang="ko-KR" altLang="en-US" smtClean="0"/>
              <a:pPr/>
              <a:t>2008-07-30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4617-418C-48D0-ADDE-7B33AA75A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4617-418C-48D0-ADDE-7B33AA75A3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4617-418C-48D0-ADDE-7B33AA75A3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1714488"/>
            <a:ext cx="9144000" cy="3714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7686" y="3714752"/>
            <a:ext cx="44291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 마스터 부제목 스타일 편집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gradFill flip="none" rotWithShape="1">
            <a:gsLst>
              <a:gs pos="62000">
                <a:schemeClr val="tx2">
                  <a:lumMod val="75000"/>
                  <a:shade val="30000"/>
                  <a:satMod val="115000"/>
                  <a:alpha val="8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5786" y="3857628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Park,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</a:t>
            </a:r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wook </a:t>
            </a:r>
          </a:p>
          <a:p>
            <a:endParaRPr lang="en-US" altLang="ko-KR" sz="2400" b="1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aseline="0" dirty="0" smtClean="0">
                <a:solidFill>
                  <a:schemeClr val="bg1"/>
                </a:solidFill>
              </a:rPr>
              <a:t>jajamen1367@gmail.com</a:t>
            </a:r>
          </a:p>
          <a:p>
            <a:r>
              <a:rPr lang="en-US" altLang="ko-KR" sz="1700" baseline="0" dirty="0" smtClean="0">
                <a:solidFill>
                  <a:schemeClr val="bg1"/>
                </a:solidFill>
              </a:rPr>
              <a:t>http://chanwook.tistory.com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chemeClr val="accent3"/>
              </a:buClr>
              <a:buFont typeface="Arial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72264" y="6507162"/>
            <a:ext cx="2286016" cy="3508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batch with chanwook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4944" y="6534949"/>
            <a:ext cx="490526" cy="36351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21E3AC4B-2D85-46E9-9880-EDB6A01427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71414"/>
            <a:ext cx="914400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14282" y="225388"/>
            <a:ext cx="5929354" cy="63184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 flipV="1">
            <a:off x="0" y="6742824"/>
            <a:ext cx="9144000" cy="11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500834"/>
            <a:ext cx="1900222" cy="3571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450531" y="357166"/>
            <a:ext cx="10631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framework.org/spring-bat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Batch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Spring batch </a:t>
            </a:r>
            <a:r>
              <a:rPr lang="ko-KR" altLang="en-US" sz="1800" dirty="0" smtClean="0"/>
              <a:t>기초 지식</a:t>
            </a:r>
            <a:endParaRPr lang="en-US" altLang="ko-KR" sz="1800" dirty="0" smtClean="0"/>
          </a:p>
          <a:p>
            <a:r>
              <a:rPr lang="en-US" altLang="ko-KR" sz="1800" dirty="0" smtClean="0"/>
              <a:t>- Job </a:t>
            </a:r>
            <a:r>
              <a:rPr lang="ko-KR" altLang="en-US" sz="1800" dirty="0" smtClean="0"/>
              <a:t>호출 테스트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715272" y="461076"/>
            <a:ext cx="7858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잡</a:t>
            </a:r>
            <a:r>
              <a:rPr lang="en-US" altLang="ko-KR" dirty="0" smtClean="0"/>
              <a:t>(Job)? </a:t>
            </a:r>
          </a:p>
          <a:p>
            <a:pPr lvl="1"/>
            <a:r>
              <a:rPr lang="ko-KR" altLang="en-US" b="1" i="1" dirty="0" smtClean="0">
                <a:solidFill>
                  <a:schemeClr val="accent2">
                    <a:lumMod val="50000"/>
                  </a:schemeClr>
                </a:solidFill>
              </a:rPr>
              <a:t>전체 배치 처리 과정을 캡슐화</a:t>
            </a:r>
            <a:r>
              <a:rPr lang="en-US" altLang="ko-KR" b="1" i="1" dirty="0" smtClean="0">
                <a:solidFill>
                  <a:schemeClr val="accent2">
                    <a:lumMod val="50000"/>
                  </a:schemeClr>
                </a:solidFill>
              </a:rPr>
              <a:t>(encapsulation)</a:t>
            </a:r>
            <a:r>
              <a:rPr lang="ko-KR" altLang="en-US" b="1" i="1" dirty="0" smtClean="0">
                <a:solidFill>
                  <a:schemeClr val="accent2">
                    <a:lumMod val="50000"/>
                  </a:schemeClr>
                </a:solidFill>
              </a:rPr>
              <a:t>하는 </a:t>
            </a:r>
            <a:r>
              <a:rPr lang="ko-KR" altLang="en-US" b="1" i="1" dirty="0" err="1" smtClean="0">
                <a:solidFill>
                  <a:schemeClr val="accent2">
                    <a:lumMod val="50000"/>
                  </a:schemeClr>
                </a:solidFill>
              </a:rPr>
              <a:t>엔티티</a:t>
            </a:r>
            <a:r>
              <a:rPr lang="en-US" altLang="ko-KR" b="1" i="1" dirty="0" smtClean="0">
                <a:solidFill>
                  <a:schemeClr val="accent2">
                    <a:lumMod val="50000"/>
                  </a:schemeClr>
                </a:solidFill>
              </a:rPr>
              <a:t>(Entity)</a:t>
            </a:r>
          </a:p>
          <a:p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Stereotype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768295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Job</a:t>
            </a:r>
          </a:p>
          <a:p>
            <a:pPr lvl="1"/>
            <a:r>
              <a:rPr lang="ko-KR" altLang="en-US" dirty="0" err="1" smtClean="0"/>
              <a:t>잡에서</a:t>
            </a:r>
            <a:r>
              <a:rPr lang="ko-KR" altLang="en-US" dirty="0" smtClean="0"/>
              <a:t> 실행되는 오퍼레이션에 정의될 필요가 있는 모든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Step</a:t>
            </a:r>
            <a:r>
              <a:rPr lang="ko-KR" altLang="en-US" dirty="0" smtClean="0"/>
              <a:t>들의 정의와 순서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여부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스프링의 빈으로 등록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Stereotype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JobInstance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논리적인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실행의 개념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JobParameter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 잡을 시작하는데 사용하는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집합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JobInstance</a:t>
            </a:r>
            <a:r>
              <a:rPr lang="ko-KR" altLang="en-US" dirty="0" smtClean="0"/>
              <a:t>를 구분하는 기준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JobExecution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한 번 시도되는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실행을 의미하는 기술적인 개념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Stereotype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407194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JobInstance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= Job +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JobParameters</a:t>
            </a:r>
            <a:endParaRPr lang="ko-KR" alt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</a:p>
          <a:p>
            <a:pPr lvl="1"/>
            <a:r>
              <a:rPr lang="ko-KR" altLang="en-US" dirty="0" smtClean="0"/>
              <a:t>실제 배치 처리 과정을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제어하는데 필요한 모든 정보를 포함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Step</a:t>
            </a:r>
            <a:r>
              <a:rPr lang="ko-KR" altLang="en-US" dirty="0" smtClean="0"/>
              <a:t>의 내용은 전적으로 개발자의 선택에 따라 구성됨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b="1" dirty="0" err="1" smtClean="0"/>
              <a:t>StepExecution</a:t>
            </a:r>
            <a:endParaRPr lang="en-US" b="1" dirty="0" smtClean="0"/>
          </a:p>
          <a:p>
            <a:pPr lvl="1"/>
            <a:r>
              <a:rPr lang="en-US" altLang="ko-KR" dirty="0" smtClean="0"/>
              <a:t>Step</a:t>
            </a:r>
            <a:r>
              <a:rPr lang="ko-KR" altLang="en-US" dirty="0" smtClean="0"/>
              <a:t>을 실행하는 한 번의 시도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stereotype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JobRepository</a:t>
            </a:r>
            <a:endParaRPr lang="en-US" b="1" dirty="0" smtClean="0"/>
          </a:p>
          <a:p>
            <a:pPr lvl="1"/>
            <a:r>
              <a:rPr lang="ko-KR" altLang="en-US" dirty="0" smtClean="0"/>
              <a:t>모든 스테레오타입에서 사용하는 영속화 메커니즘</a:t>
            </a:r>
            <a:endParaRPr lang="en-US" altLang="ko-KR" dirty="0" smtClean="0"/>
          </a:p>
          <a:p>
            <a:endParaRPr lang="en-US" b="1" dirty="0" smtClean="0"/>
          </a:p>
          <a:p>
            <a:r>
              <a:rPr lang="en-US" b="1" dirty="0" err="1" smtClean="0"/>
              <a:t>JobLauncher</a:t>
            </a:r>
            <a:endParaRPr lang="en-US" b="1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err="1" smtClean="0"/>
              <a:t>JobParameters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실행시키는 단순한 인터페이스</a:t>
            </a:r>
            <a:endParaRPr lang="en-US" altLang="ko-KR" dirty="0" smtClean="0"/>
          </a:p>
          <a:p>
            <a:pPr lvl="1"/>
            <a:endParaRPr lang="en-US" b="1" dirty="0" smtClean="0"/>
          </a:p>
          <a:p>
            <a:r>
              <a:rPr lang="en-US" b="1" dirty="0" err="1" smtClean="0"/>
              <a:t>JobLocator</a:t>
            </a:r>
            <a:endParaRPr lang="en-US" b="1" dirty="0" smtClean="0"/>
          </a:p>
          <a:p>
            <a:pPr lvl="1"/>
            <a:r>
              <a:rPr lang="en-US" altLang="ko-KR" dirty="0" smtClean="0"/>
              <a:t>Job</a:t>
            </a:r>
            <a:r>
              <a:rPr lang="ko-KR" altLang="en-US" dirty="0" smtClean="0"/>
              <a:t>을 찾아주는 인터페이스</a:t>
            </a:r>
            <a:endParaRPr lang="en-US" altLang="ko-KR" dirty="0" smtClean="0"/>
          </a:p>
          <a:p>
            <a:pPr lvl="1"/>
            <a:endParaRPr lang="en-US" b="1" dirty="0" smtClean="0"/>
          </a:p>
          <a:p>
            <a:r>
              <a:rPr lang="en-US" b="1" dirty="0" err="1" smtClean="0"/>
              <a:t>ItemReader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ItemWriter</a:t>
            </a:r>
            <a:r>
              <a:rPr lang="ko-KR" altLang="en-US" b="1" dirty="0" smtClean="0"/>
              <a:t>는 생략</a:t>
            </a:r>
            <a:endParaRPr lang="en-US" b="1" dirty="0" smtClean="0"/>
          </a:p>
          <a:p>
            <a:endParaRPr lang="en-US" b="1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etc… but important!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실전편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테스트에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직접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해서 직접 테스트하기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batch 1.1.0</a:t>
            </a:r>
          </a:p>
          <a:p>
            <a:pPr lvl="1"/>
            <a:r>
              <a:rPr lang="en-US" altLang="ko-KR" dirty="0" smtClean="0"/>
              <a:t>Spring core framework: 2.5.5</a:t>
            </a:r>
          </a:p>
          <a:p>
            <a:pPr lvl="1"/>
            <a:r>
              <a:rPr lang="en-US" altLang="ko-KR" dirty="0" smtClean="0"/>
              <a:t>Oracle 10XE</a:t>
            </a:r>
          </a:p>
          <a:p>
            <a:pPr lvl="1"/>
            <a:r>
              <a:rPr lang="en-US" altLang="ko-KR" dirty="0" smtClean="0"/>
              <a:t>Eclipse 3.4(Spring IDE)</a:t>
            </a:r>
          </a:p>
          <a:p>
            <a:pPr lvl="1"/>
            <a:r>
              <a:rPr lang="en-US" altLang="ko-KR" dirty="0" smtClean="0"/>
              <a:t>Maven</a:t>
            </a:r>
          </a:p>
          <a:p>
            <a:pPr lvl="1"/>
            <a:r>
              <a:rPr lang="en-US" altLang="ko-KR" dirty="0" smtClean="0"/>
              <a:t>JDK 1.5</a:t>
            </a:r>
          </a:p>
          <a:p>
            <a:pPr lvl="1"/>
            <a:r>
              <a:rPr lang="en-US" altLang="ko-KR" dirty="0" err="1" smtClean="0"/>
              <a:t>JUnit</a:t>
            </a:r>
            <a:r>
              <a:rPr lang="en-US" altLang="ko-KR" dirty="0" smtClean="0"/>
              <a:t> 4.4.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테스트에 앞서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환경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라이브러리 및 데이터베이스 설치 및 환경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DataSoruce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스프링 설정 파일 준비</a:t>
            </a:r>
            <a:endParaRPr lang="en-US" altLang="ko-KR" dirty="0" smtClean="0"/>
          </a:p>
          <a:p>
            <a:pPr marL="857250" lvl="1" indent="-457200"/>
            <a:r>
              <a:rPr lang="ko-KR" altLang="en-US" dirty="0" smtClean="0"/>
              <a:t>데이터베이스 연결 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Job </a:t>
            </a:r>
            <a:r>
              <a:rPr lang="ko-KR" altLang="en-US" dirty="0" smtClean="0"/>
              <a:t>실행 스프링 설정 파일 준비</a:t>
            </a:r>
            <a:endParaRPr lang="en-US" altLang="ko-KR" dirty="0" smtClean="0"/>
          </a:p>
          <a:p>
            <a:pPr marL="857250" lvl="1" indent="-457200"/>
            <a:r>
              <a:rPr lang="en-US" altLang="ko-KR" dirty="0" err="1" smtClean="0"/>
              <a:t>JobLauncher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테스트 코드 작성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Job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순서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스프링 배치 샘플에 포함되어 있는 </a:t>
            </a:r>
            <a:r>
              <a:rPr lang="ko-KR" altLang="en-US" dirty="0" smtClean="0"/>
              <a:t>테스트를 </a:t>
            </a:r>
            <a:r>
              <a:rPr lang="ko-KR" altLang="en-US" dirty="0" smtClean="0"/>
              <a:t>기준으로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전체의 기능을 살펴볼 수 있는 다양한 스타일의 테스트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관련된 이론적 배경은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기준으로 설명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64" y="2571769"/>
            <a:ext cx="8952530" cy="278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err="1" smtClean="0"/>
              <a:t>이론편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배치 </a:t>
            </a:r>
            <a:r>
              <a:rPr lang="ko-KR" altLang="en-US" dirty="0" err="1" smtClean="0"/>
              <a:t>애프리케이션</a:t>
            </a:r>
            <a:r>
              <a:rPr lang="ko-KR" altLang="en-US" dirty="0" smtClean="0"/>
              <a:t> 스타일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잡</a:t>
            </a:r>
            <a:r>
              <a:rPr lang="ko-KR" altLang="en-US" dirty="0" smtClean="0"/>
              <a:t> 스테레오타입</a:t>
            </a:r>
            <a:r>
              <a:rPr lang="en-US" altLang="ko-KR" dirty="0" smtClean="0"/>
              <a:t>(Job Stereotype)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실전편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테스트에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직접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해서 직접 테스트하기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스프링 포트폴리오의 일부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SpringSource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Accenture</a:t>
            </a:r>
            <a:r>
              <a:rPr lang="ko-KR" altLang="en-US" dirty="0" smtClean="0"/>
              <a:t>가 공동으로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프로젝트 홈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http://static.springframework.org/spring-batch/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1.1.0 </a:t>
            </a:r>
            <a:r>
              <a:rPr lang="ko-KR" altLang="en-US" dirty="0" smtClean="0"/>
              <a:t>릴리스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000240"/>
            <a:ext cx="652615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169870" y="3255027"/>
            <a:ext cx="1000132" cy="24541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이론편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786314" y="1500174"/>
            <a:ext cx="3900486" cy="4625989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애플리케이션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스프링 배치를 사용해서 개발자들이 작성한 모든 배치 잡이나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코드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1800" dirty="0" smtClean="0"/>
              <a:t>배치 코어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배치 잡을 시작하고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제어하는데 필요한 실시간 클래스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1800" dirty="0" err="1" smtClean="0"/>
              <a:t>인프라스트럭처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공통으로 사용하는 </a:t>
            </a:r>
            <a:r>
              <a:rPr lang="en-US" altLang="ko-KR" sz="1600" dirty="0" err="1" smtClean="0"/>
              <a:t>ItemReader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ItemWriter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RetryTemplate</a:t>
            </a:r>
            <a:r>
              <a:rPr lang="ko-KR" altLang="en-US" sz="1600" dirty="0" smtClean="0"/>
              <a:t>과 같은 서비스를 포함</a:t>
            </a:r>
            <a:endParaRPr lang="ko-KR" altLang="en-US" sz="16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배치 애플리케이션 아키텍처 레벨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9763"/>
          <a:stretch>
            <a:fillRect/>
          </a:stretch>
        </p:blipFill>
        <p:spPr bwMode="auto">
          <a:xfrm>
            <a:off x="357158" y="1428736"/>
            <a:ext cx="4191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추상화된 </a:t>
            </a:r>
            <a:r>
              <a:rPr lang="ko-KR" altLang="en-US" dirty="0" err="1" smtClean="0"/>
              <a:t>프레임웍</a:t>
            </a:r>
            <a:endParaRPr lang="en-US" altLang="ko-KR" dirty="0" smtClean="0"/>
          </a:p>
          <a:p>
            <a:r>
              <a:rPr lang="ko-KR" altLang="en-US" dirty="0" smtClean="0"/>
              <a:t>책임 범위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스프링 배치 애플리케이션 아키텍처 레벨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2700"/>
            <a:ext cx="8429653" cy="33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4429132"/>
            <a:ext cx="8086724" cy="2214578"/>
          </a:xfrm>
        </p:spPr>
        <p:txBody>
          <a:bodyPr>
            <a:noAutofit/>
          </a:bodyPr>
          <a:lstStyle/>
          <a:p>
            <a:r>
              <a:rPr lang="en-US" altLang="ko-KR" sz="1200" dirty="0" smtClean="0"/>
              <a:t>Run </a:t>
            </a:r>
            <a:r>
              <a:rPr lang="ko-KR" altLang="en-US" sz="1200" dirty="0" err="1" smtClean="0"/>
              <a:t>티어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스케줄링과 애플리케이션 실행에 관련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Job </a:t>
            </a:r>
            <a:r>
              <a:rPr lang="ko-KR" altLang="en-US" sz="1200" dirty="0" err="1" smtClean="0"/>
              <a:t>티어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일반적으로 배치 </a:t>
            </a:r>
            <a:r>
              <a:rPr lang="ko-KR" altLang="en-US" sz="1200" dirty="0" err="1" smtClean="0"/>
              <a:t>잡의</a:t>
            </a:r>
            <a:r>
              <a:rPr lang="ko-KR" altLang="en-US" sz="1200" dirty="0" smtClean="0"/>
              <a:t> 실행을 책임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연속적으로 배치 </a:t>
            </a:r>
            <a:r>
              <a:rPr lang="en-US" altLang="ko-KR" sz="1200" dirty="0" smtClean="0"/>
              <a:t>step</a:t>
            </a:r>
            <a:r>
              <a:rPr lang="ko-KR" altLang="en-US" sz="1200" dirty="0" smtClean="0"/>
              <a:t>을 실행시키고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step</a:t>
            </a:r>
            <a:r>
              <a:rPr lang="ko-KR" altLang="en-US" sz="1200" dirty="0" smtClean="0"/>
              <a:t>이 실행되서 정확한 상태에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모든 정책이 정확하게 적용됐는지를 보장</a:t>
            </a:r>
          </a:p>
          <a:p>
            <a:r>
              <a:rPr lang="en-US" altLang="ko-KR" sz="1200" dirty="0" smtClean="0"/>
              <a:t>Application </a:t>
            </a:r>
            <a:r>
              <a:rPr lang="ko-KR" altLang="en-US" sz="1200" dirty="0" err="1" smtClean="0"/>
              <a:t>티어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프로그램을 실행하는데 필요한 컴포넌트를 포함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배치 기능을 수행하는데 적용되는 특정 태스크와 정책을 적용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Data </a:t>
            </a:r>
            <a:r>
              <a:rPr lang="ko-KR" altLang="en-US" sz="1200" dirty="0" err="1" smtClean="0"/>
              <a:t>티어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데이터베이스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큐 등을 포함하는 물리적인 데이터 소스와 통합</a:t>
            </a:r>
            <a:endParaRPr lang="ko-KR" altLang="en-US" sz="12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논리적인 분류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2700"/>
            <a:ext cx="8429653" cy="33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4429132"/>
            <a:ext cx="8158162" cy="2286016"/>
          </a:xfrm>
        </p:spPr>
        <p:txBody>
          <a:bodyPr>
            <a:normAutofit/>
          </a:bodyPr>
          <a:lstStyle/>
          <a:p>
            <a:r>
              <a:rPr lang="ko-KR" altLang="en-US" sz="1400" b="1" dirty="0" smtClean="0"/>
              <a:t>회색 박스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외부 애플리케이션을 표현한다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스케줄링은 회색 박스로 표현되어 있는 것처럼 스프링 배치의 범위에 포함되지 않는다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b="1" dirty="0" smtClean="0"/>
              <a:t>파란 박스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애플리케이션 아키텍처 서비스를 표현한다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대부분 스프링 배치에 의해서 제공된다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노란 박스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개발자에 의해서 구성되는 부분을 표현한다</a:t>
            </a:r>
            <a:r>
              <a:rPr lang="en-US" altLang="ko-KR" sz="1400" dirty="0" smtClean="0"/>
              <a:t>. Job schedule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Job </a:t>
            </a:r>
            <a:r>
              <a:rPr lang="ko-KR" altLang="en-US" sz="1400" dirty="0" smtClean="0"/>
              <a:t>설정 파일 등을 예로 </a:t>
            </a:r>
            <a:r>
              <a:rPr lang="ko-KR" altLang="en-US" sz="1400" dirty="0" err="1" smtClean="0"/>
              <a:t>들수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컴포넌트 구성과 책임 범위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2700"/>
            <a:ext cx="8429653" cy="33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4429132"/>
            <a:ext cx="8158162" cy="22860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300" dirty="0" err="1" smtClean="0"/>
              <a:t>JobRunner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는 </a:t>
            </a:r>
            <a:r>
              <a:rPr lang="en-US" altLang="ko-KR" sz="1300" dirty="0" err="1" smtClean="0"/>
              <a:t>JobLocator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를 사용해서 </a:t>
            </a:r>
            <a:r>
              <a:rPr lang="en-US" altLang="ko-KR" sz="1300" dirty="0" smtClean="0"/>
              <a:t>Job </a:t>
            </a:r>
            <a:r>
              <a:rPr lang="ko-KR" altLang="en-US" sz="1300" dirty="0" smtClean="0"/>
              <a:t>을 찾아내고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JobParameter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와 함께 </a:t>
            </a:r>
            <a:r>
              <a:rPr lang="en-US" altLang="ko-KR" sz="1300" dirty="0" smtClean="0"/>
              <a:t>Job </a:t>
            </a:r>
            <a:r>
              <a:rPr lang="ko-KR" altLang="en-US" sz="1300" dirty="0" smtClean="0"/>
              <a:t>을 시작한다</a:t>
            </a:r>
            <a:r>
              <a:rPr lang="en-US" altLang="ko-KR" sz="13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3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300" i="1" dirty="0" err="1" smtClean="0"/>
              <a:t>JobLauncher</a:t>
            </a:r>
            <a:r>
              <a:rPr lang="en-US" sz="1300" dirty="0" smtClean="0"/>
              <a:t> </a:t>
            </a:r>
            <a:r>
              <a:rPr lang="ko-KR" altLang="en-US" sz="1300" dirty="0" smtClean="0"/>
              <a:t>는 </a:t>
            </a:r>
            <a:r>
              <a:rPr lang="en-US" sz="1300" i="1" dirty="0" err="1" smtClean="0"/>
              <a:t>JobRepository</a:t>
            </a:r>
            <a:r>
              <a:rPr lang="en-US" sz="1300" dirty="0" smtClean="0"/>
              <a:t> </a:t>
            </a:r>
            <a:r>
              <a:rPr lang="ko-KR" altLang="en-US" sz="1300" dirty="0" smtClean="0"/>
              <a:t>에서 </a:t>
            </a:r>
            <a:r>
              <a:rPr lang="en-US" sz="1300" i="1" dirty="0" err="1" smtClean="0"/>
              <a:t>JobExecution</a:t>
            </a:r>
            <a:r>
              <a:rPr lang="en-US" sz="1300" dirty="0" smtClean="0"/>
              <a:t> </a:t>
            </a:r>
            <a:r>
              <a:rPr lang="ko-KR" altLang="en-US" sz="1300" dirty="0" smtClean="0"/>
              <a:t>을 받아오고</a:t>
            </a:r>
            <a:r>
              <a:rPr lang="en-US" altLang="ko-KR" sz="1300" dirty="0" smtClean="0"/>
              <a:t>, </a:t>
            </a:r>
            <a:r>
              <a:rPr lang="en-US" sz="1300" i="1" dirty="0" smtClean="0"/>
              <a:t>Job</a:t>
            </a:r>
            <a:r>
              <a:rPr lang="en-US" sz="1300" dirty="0" smtClean="0"/>
              <a:t> </a:t>
            </a:r>
            <a:r>
              <a:rPr lang="ko-KR" altLang="en-US" sz="1300" dirty="0" smtClean="0"/>
              <a:t>을 실행한다</a:t>
            </a:r>
            <a:r>
              <a:rPr lang="en-US" sz="13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3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300" i="1" dirty="0" smtClean="0"/>
              <a:t>Job</a:t>
            </a:r>
            <a:r>
              <a:rPr lang="ko-KR" altLang="en-US" sz="1300" dirty="0" smtClean="0"/>
              <a:t> 은 순서에 따라 </a:t>
            </a:r>
            <a:r>
              <a:rPr lang="en-US" altLang="ko-KR" sz="1300" i="1" dirty="0" smtClean="0"/>
              <a:t>Step</a:t>
            </a:r>
            <a:r>
              <a:rPr lang="ko-KR" altLang="en-US" sz="1300" dirty="0" smtClean="0"/>
              <a:t> 을 실행한다</a:t>
            </a:r>
            <a:r>
              <a:rPr lang="en-US" altLang="ko-KR" sz="13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3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300" i="1" dirty="0" smtClean="0"/>
              <a:t>Step</a:t>
            </a:r>
            <a:r>
              <a:rPr lang="ko-KR" altLang="en-US" sz="1300" dirty="0" smtClean="0"/>
              <a:t> 은 </a:t>
            </a:r>
            <a:r>
              <a:rPr lang="en-US" altLang="ko-KR" sz="1300" i="1" dirty="0" err="1" smtClean="0"/>
              <a:t>ItemReader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로</a:t>
            </a:r>
            <a:r>
              <a:rPr lang="ko-KR" altLang="en-US" sz="1300" dirty="0" smtClean="0"/>
              <a:t> 읽기 작업을 호출하고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반환되는 값이 </a:t>
            </a:r>
            <a:r>
              <a:rPr lang="en-US" altLang="ko-KR" sz="1300" dirty="0" smtClean="0"/>
              <a:t>null</a:t>
            </a:r>
            <a:r>
              <a:rPr lang="ko-KR" altLang="en-US" sz="1300" dirty="0" smtClean="0"/>
              <a:t>이 될 때까지 </a:t>
            </a:r>
            <a:r>
              <a:rPr lang="en-US" altLang="ko-KR" sz="1300" i="1" dirty="0" err="1" smtClean="0"/>
              <a:t>ItemWriter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로</a:t>
            </a:r>
            <a:r>
              <a:rPr lang="ko-KR" altLang="en-US" sz="1300" dirty="0" smtClean="0"/>
              <a:t> 아이템의 결과값을 제어해서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주기적으로 </a:t>
            </a:r>
            <a:r>
              <a:rPr lang="en-US" altLang="ko-KR" sz="1300" i="1" dirty="0" err="1" smtClean="0"/>
              <a:t>JobRepository</a:t>
            </a:r>
            <a:r>
              <a:rPr lang="ko-KR" altLang="en-US" sz="1300" dirty="0" smtClean="0"/>
              <a:t> 에 상태를 </a:t>
            </a:r>
            <a:r>
              <a:rPr lang="ko-KR" altLang="en-US" sz="1300" dirty="0" err="1" smtClean="0"/>
              <a:t>커밋하거나</a:t>
            </a:r>
            <a:r>
              <a:rPr lang="ko-KR" altLang="en-US" sz="1300" dirty="0" smtClean="0"/>
              <a:t> 저장한다</a:t>
            </a:r>
            <a:r>
              <a:rPr lang="en-US" altLang="ko-KR" sz="1300" dirty="0" smtClean="0"/>
              <a:t>.</a:t>
            </a:r>
            <a:endParaRPr lang="ko-KR" altLang="en-US" sz="1300" b="1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흐름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2700"/>
            <a:ext cx="8429653" cy="33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찬욱글꼴">
      <a:majorFont>
        <a:latin typeface="Cooper Black"/>
        <a:ea typeface="휴먼둥근헤드라인"/>
        <a:cs typeface=""/>
      </a:majorFont>
      <a:minorFont>
        <a:latin typeface="Bodoni MT Black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564</Words>
  <Application>Microsoft Office PowerPoint</Application>
  <PresentationFormat>화면 슬라이드 쇼(4:3)</PresentationFormat>
  <Paragraphs>190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Spring Batch tutorial</vt:lpstr>
      <vt:lpstr>목차</vt:lpstr>
      <vt:lpstr>소개</vt:lpstr>
      <vt:lpstr>이론편</vt:lpstr>
      <vt:lpstr>스프링 배치 애플리케이션 아키텍처 레벨 - 1</vt:lpstr>
      <vt:lpstr>스프링 배치 애플리케이션 아키텍처 레벨 - 2</vt:lpstr>
      <vt:lpstr>논리적인 분류</vt:lpstr>
      <vt:lpstr>컴포넌트 구성과 책임 범위</vt:lpstr>
      <vt:lpstr>실행 흐름</vt:lpstr>
      <vt:lpstr>Job Stereotype</vt:lpstr>
      <vt:lpstr>Job Stereotype</vt:lpstr>
      <vt:lpstr>Job Stereotype</vt:lpstr>
      <vt:lpstr>Step stereotype</vt:lpstr>
      <vt:lpstr>etc… but important!</vt:lpstr>
      <vt:lpstr>실전편</vt:lpstr>
      <vt:lpstr>테스트에 앞서…</vt:lpstr>
      <vt:lpstr>개발 순서</vt:lpstr>
      <vt:lpstr>앞으로는…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wook</dc:creator>
  <cp:lastModifiedBy>chanwook</cp:lastModifiedBy>
  <cp:revision>170</cp:revision>
  <dcterms:created xsi:type="dcterms:W3CDTF">2007-06-26T06:37:40Z</dcterms:created>
  <dcterms:modified xsi:type="dcterms:W3CDTF">2008-07-29T17:21:13Z</dcterms:modified>
</cp:coreProperties>
</file>