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85843" autoAdjust="0"/>
  </p:normalViewPr>
  <p:slideViewPr>
    <p:cSldViewPr>
      <p:cViewPr varScale="1">
        <p:scale>
          <a:sx n="65" d="100"/>
          <a:sy n="65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2008-08-18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ItemWriter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개념 이해하기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FlatFileItemWriter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ItemTransformer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org.springframework.batch.item.ItemWriter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ItemTransformerItemWriter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변환하기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795440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</a:t>
            </a:r>
          </a:p>
          <a:p>
            <a:pPr lvl="1"/>
            <a:r>
              <a:rPr lang="en-US" dirty="0" err="1" smtClean="0"/>
              <a:t>ItemTransformer</a:t>
            </a:r>
            <a:endParaRPr lang="en-US" dirty="0" smtClean="0"/>
          </a:p>
          <a:p>
            <a:r>
              <a:rPr lang="en-US" dirty="0" smtClean="0"/>
              <a:t>Integration test</a:t>
            </a:r>
          </a:p>
          <a:p>
            <a:pPr lvl="1"/>
            <a:r>
              <a:rPr lang="en-US" altLang="ko-KR" i="1" dirty="0" err="1" smtClean="0"/>
              <a:t>multilineOrderJob</a:t>
            </a:r>
            <a:endParaRPr lang="en-US" altLang="ko-KR" i="1" dirty="0" smtClean="0"/>
          </a:p>
          <a:p>
            <a:pPr lvl="2"/>
            <a:r>
              <a:rPr lang="en-US" altLang="ko-KR" dirty="0" err="1" smtClean="0"/>
              <a:t>FlatFileItemWriter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ItemTransformer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해보기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XML Item reader</a:t>
            </a:r>
            <a:r>
              <a:rPr lang="ko-KR" altLang="en-US" b="1" dirty="0" smtClean="0"/>
              <a:t>와 </a:t>
            </a:r>
            <a:r>
              <a:rPr lang="en-US" b="1" dirty="0" smtClean="0"/>
              <a:t>Writer</a:t>
            </a:r>
          </a:p>
          <a:p>
            <a:endParaRPr lang="en-US" b="1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다음으로는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ItemWriter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FlatFileItemWriter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CompositeItemWriter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ItemTransformer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ItemTransformer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FlatFileItemWriter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ItemTransformer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 타입에 관계 없이 일관된 쓰기 작업 행위에 대한 인터페이스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대표적인 지원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XML, </a:t>
            </a:r>
            <a:r>
              <a:rPr lang="ko-KR" altLang="en-US" dirty="0" smtClean="0"/>
              <a:t>플랫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042010"/>
            <a:ext cx="8001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ItemWriter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400" dirty="0" smtClean="0">
              <a:latin typeface="Courier New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write(Object item)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Exception;</a:t>
            </a:r>
          </a:p>
          <a:p>
            <a:pPr lvl="1"/>
            <a:endParaRPr lang="ko-KR" altLang="en-US" sz="1400" dirty="0" smtClean="0">
              <a:latin typeface="Courier New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flush()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FlushFailedException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endParaRPr lang="ko-KR" altLang="en-US" sz="1400" dirty="0" smtClean="0">
              <a:latin typeface="Courier New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clear()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ClearFailedException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플랫 파일에 쓰는 기능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의존성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Reosurce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LineAggregator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FieldSetCreator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FlatFileItemWriter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716" y="3714752"/>
            <a:ext cx="73123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FlatFileItemWriter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476" y="1657798"/>
            <a:ext cx="8858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FlatFileItemWriter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ExecutionContextUserSupport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ItemWriter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ItemStream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InitializingBean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altLang="ko-KR" sz="1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write(Object data) </a:t>
            </a:r>
            <a:r>
              <a:rPr lang="en-US" altLang="ko-KR" sz="14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Exception {</a:t>
            </a:r>
          </a:p>
          <a:p>
            <a:pPr lvl="2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getOutputState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isInitialized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()){</a:t>
            </a:r>
          </a:p>
          <a:p>
            <a:pPr lvl="3"/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400" dirty="0" err="1" smtClean="0">
                <a:solidFill>
                  <a:srgbClr val="0000C0"/>
                </a:solidFill>
                <a:latin typeface="Courier New"/>
              </a:rPr>
              <a:t>fieldSetCreator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.mapItem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(data);</a:t>
            </a:r>
          </a:p>
          <a:p>
            <a:pPr lvl="3"/>
            <a:r>
              <a:rPr lang="en-US" altLang="ko-KR" sz="1400" dirty="0" err="1" smtClean="0">
                <a:solidFill>
                  <a:srgbClr val="0000C0"/>
                </a:solidFill>
                <a:latin typeface="Courier New"/>
              </a:rPr>
              <a:t>lineBuffer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Courier New"/>
              </a:rPr>
              <a:t>lineAggregator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.aggregate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) + </a:t>
            </a:r>
            <a:r>
              <a:rPr lang="en-US" altLang="ko-KR" sz="1400" dirty="0" err="1" smtClean="0">
                <a:solidFill>
                  <a:srgbClr val="0000C0"/>
                </a:solidFill>
                <a:latin typeface="Courier New"/>
              </a:rPr>
              <a:t>lineSeparator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3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WriterNotOpenException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b="1" dirty="0" smtClean="0">
                <a:solidFill>
                  <a:srgbClr val="2A00FF"/>
                </a:solidFill>
                <a:latin typeface="Courier New"/>
              </a:rPr>
              <a:t>"Writer must be open before it can be written to"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Mapped Object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err="1" smtClean="0">
                <a:sym typeface="Wingdings" pitchFamily="2" charset="2"/>
              </a:rPr>
              <a:t>FieldSet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Hierarchy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FieldSetCreator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0"/>
            <a:ext cx="428231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1785926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FieldSetCreator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mapItem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(Object data);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FieldSet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String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Hierarchy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LineAggregator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929066"/>
            <a:ext cx="3714776" cy="116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1857364"/>
            <a:ext cx="6929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LineAggregator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String aggregate(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쓰기 작업 하기 전에 무엇인가 하고 싶을 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어떻게 하나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아이템만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(transforming)’</a:t>
            </a:r>
            <a:r>
              <a:rPr lang="ko-KR" altLang="en-US" dirty="0" smtClean="0"/>
              <a:t>하고 싶은 경우라면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변환하기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000240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DelegatingItemWriter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ItemWriter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{ </a:t>
            </a:r>
          </a:p>
          <a:p>
            <a:pPr lvl="1"/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write(Object item) </a:t>
            </a:r>
            <a:r>
              <a:rPr lang="en-US" altLang="ko-KR" sz="1600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Exception { </a:t>
            </a:r>
          </a:p>
          <a:p>
            <a:pPr lvl="2"/>
            <a:r>
              <a:rPr lang="en-US" altLang="ko-KR" sz="16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ko-KR" altLang="en-US" sz="1600" dirty="0" smtClean="0">
                <a:solidFill>
                  <a:srgbClr val="3F7F5F"/>
                </a:solidFill>
                <a:latin typeface="Courier New"/>
              </a:rPr>
              <a:t>무엇인가 별도의 </a:t>
            </a:r>
            <a:r>
              <a:rPr lang="ko-KR" altLang="en-US" sz="1600" dirty="0" err="1" smtClean="0">
                <a:solidFill>
                  <a:srgbClr val="3F7F5F"/>
                </a:solidFill>
                <a:latin typeface="Courier New"/>
              </a:rPr>
              <a:t>로직</a:t>
            </a:r>
            <a:r>
              <a:rPr lang="ko-KR" altLang="en-US" sz="1600" dirty="0" smtClean="0">
                <a:solidFill>
                  <a:srgbClr val="3F7F5F"/>
                </a:solidFill>
                <a:latin typeface="Courier New"/>
              </a:rPr>
              <a:t> 실행</a:t>
            </a:r>
          </a:p>
          <a:p>
            <a:pPr lvl="2"/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itemWriter.write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(item); 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4429132"/>
            <a:ext cx="7000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ItemTransformer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	Object transform(Object item) </a:t>
            </a:r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throws  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Exception;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323</Words>
  <Application>Microsoft Office PowerPoint</Application>
  <PresentationFormat>화면 슬라이드 쇼(4:3)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Spring Batch tutorial</vt:lpstr>
      <vt:lpstr>목차</vt:lpstr>
      <vt:lpstr>이론편</vt:lpstr>
      <vt:lpstr>ItemWriter</vt:lpstr>
      <vt:lpstr>FlatFileItemWriter</vt:lpstr>
      <vt:lpstr>FlatFileItemWriter</vt:lpstr>
      <vt:lpstr>FieldSetCreator</vt:lpstr>
      <vt:lpstr>LineAggregator</vt:lpstr>
      <vt:lpstr>아이템 변환하기</vt:lpstr>
      <vt:lpstr>아이템 변환하기</vt:lpstr>
      <vt:lpstr>실전편</vt:lpstr>
      <vt:lpstr>테스트 해보기</vt:lpstr>
      <vt:lpstr>다음으로는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314</cp:revision>
  <dcterms:created xsi:type="dcterms:W3CDTF">2007-06-26T06:37:40Z</dcterms:created>
  <dcterms:modified xsi:type="dcterms:W3CDTF">2008-08-18T06:03:20Z</dcterms:modified>
</cp:coreProperties>
</file>