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3" r:id="rId4"/>
    <p:sldId id="275" r:id="rId5"/>
    <p:sldId id="276" r:id="rId6"/>
    <p:sldId id="285" r:id="rId7"/>
    <p:sldId id="286" r:id="rId8"/>
    <p:sldId id="277" r:id="rId9"/>
    <p:sldId id="278" r:id="rId10"/>
    <p:sldId id="279" r:id="rId11"/>
    <p:sldId id="282" r:id="rId12"/>
    <p:sldId id="280" r:id="rId13"/>
    <p:sldId id="281" r:id="rId14"/>
    <p:sldId id="283" r:id="rId15"/>
    <p:sldId id="284" r:id="rId16"/>
    <p:sldId id="28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5" autoAdjust="0"/>
    <p:restoredTop sz="85843" autoAdjust="0"/>
  </p:normalViewPr>
  <p:slideViewPr>
    <p:cSldViewPr>
      <p:cViewPr varScale="1">
        <p:scale>
          <a:sx n="66" d="100"/>
          <a:sy n="66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FA9F-B2BD-49EC-A3CD-2C72610AE57D}" type="datetimeFigureOut">
              <a:rPr lang="ko-KR" altLang="en-US" smtClean="0"/>
              <a:pPr/>
              <a:t>2008-08-24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4617-418C-48D0-ADDE-7B33AA75A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1714488"/>
            <a:ext cx="9144000" cy="3714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7686" y="3714752"/>
            <a:ext cx="44291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 마스터 부제목 스타일 편집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gradFill flip="none" rotWithShape="1">
            <a:gsLst>
              <a:gs pos="62000">
                <a:schemeClr val="tx2">
                  <a:lumMod val="75000"/>
                  <a:shade val="30000"/>
                  <a:satMod val="115000"/>
                  <a:alpha val="8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5786" y="3857628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Park,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</a:t>
            </a:r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wook </a:t>
            </a:r>
          </a:p>
          <a:p>
            <a:endParaRPr lang="en-US" altLang="ko-KR" sz="2400" b="1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aseline="0" dirty="0" smtClean="0">
                <a:solidFill>
                  <a:schemeClr val="bg1"/>
                </a:solidFill>
              </a:rPr>
              <a:t>jajamen1367@gmail.com</a:t>
            </a:r>
          </a:p>
          <a:p>
            <a:r>
              <a:rPr lang="en-US" altLang="ko-KR" sz="1700" baseline="0" dirty="0" smtClean="0">
                <a:solidFill>
                  <a:schemeClr val="bg1"/>
                </a:solidFill>
              </a:rPr>
              <a:t>http://chanwook.tistory.com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chemeClr val="accent3"/>
              </a:buClr>
              <a:buFont typeface="Arial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72264" y="6507162"/>
            <a:ext cx="2286016" cy="3508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batch with chanwook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4944" y="6534949"/>
            <a:ext cx="490526" cy="36351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21E3AC4B-2D85-46E9-9880-EDB6A01427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71414"/>
            <a:ext cx="914400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14282" y="225388"/>
            <a:ext cx="5929354" cy="63184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 flipV="1">
            <a:off x="0" y="6742824"/>
            <a:ext cx="9144000" cy="11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500834"/>
            <a:ext cx="1900222" cy="3571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450531" y="357166"/>
            <a:ext cx="10631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Batch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StAX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item </a:t>
            </a:r>
            <a:r>
              <a:rPr lang="ko-KR" altLang="en-US" sz="1800" dirty="0" smtClean="0"/>
              <a:t>처리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715272" y="461076"/>
            <a:ext cx="7858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StaxEventItemReader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38" y="1590675"/>
            <a:ext cx="9020156" cy="35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org.springframework.batch.item.xml.StaxEventItemWriter</a:t>
            </a:r>
            <a:endParaRPr lang="en-US" sz="20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Object </a:t>
            </a:r>
            <a:r>
              <a:rPr lang="en-US" altLang="ko-KR" dirty="0" smtClean="0">
                <a:sym typeface="Wingdings" pitchFamily="2" charset="2"/>
              </a:rPr>
              <a:t> Fragment  XML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필수 의존성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/>
              <a:t>Root tag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</a:t>
            </a:r>
          </a:p>
          <a:p>
            <a:pPr lvl="1"/>
            <a:r>
              <a:rPr lang="en-US" altLang="ko-KR" dirty="0" err="1" smtClean="0"/>
              <a:t>EventWriterSerializer</a:t>
            </a:r>
            <a:endParaRPr 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StaxEventItemWriter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en-US" altLang="ko-KR" dirty="0" smtClean="0">
                <a:sym typeface="Wingdings" pitchFamily="2" charset="2"/>
              </a:rPr>
              <a:t> Fragment(</a:t>
            </a:r>
            <a:r>
              <a:rPr lang="ko-KR" altLang="en-US" dirty="0" smtClean="0">
                <a:sym typeface="Wingdings" pitchFamily="2" charset="2"/>
              </a:rPr>
              <a:t>직렬화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org.springframework.batch.item.xml.oxm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MarshallingEventWriterSerializer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직렬화를 </a:t>
            </a:r>
            <a:r>
              <a:rPr lang="en-US" altLang="ko-KR" dirty="0" smtClean="0"/>
              <a:t>Spring OXM(</a:t>
            </a:r>
            <a:r>
              <a:rPr lang="en-US" altLang="ko-KR" dirty="0" err="1" smtClean="0"/>
              <a:t>Marshaller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위임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MarshallingEventWriterSerializer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StaxEventItemWriter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43" y="1004909"/>
            <a:ext cx="8656637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실전편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Test</a:t>
            </a:r>
          </a:p>
          <a:p>
            <a:pPr lvl="1"/>
            <a:r>
              <a:rPr lang="ko-KR" altLang="en-US" dirty="0" smtClean="0"/>
              <a:t>직접 </a:t>
            </a:r>
            <a:r>
              <a:rPr lang="en-US" altLang="ko-KR" i="1" dirty="0" err="1" smtClean="0"/>
              <a:t>StaxEventItemReader</a:t>
            </a:r>
            <a:r>
              <a:rPr lang="ko-KR" altLang="en-US" dirty="0" smtClean="0"/>
              <a:t>와</a:t>
            </a:r>
            <a:r>
              <a:rPr lang="ko-KR" altLang="en-US" i="1" dirty="0" smtClean="0"/>
              <a:t>  </a:t>
            </a:r>
            <a:r>
              <a:rPr lang="en-US" altLang="ko-KR" i="1" dirty="0" err="1" smtClean="0"/>
              <a:t>StaxEventItemWriter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만들어 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Integration Test</a:t>
            </a:r>
          </a:p>
          <a:p>
            <a:pPr lvl="1"/>
            <a:r>
              <a:rPr lang="en-US" altLang="ko-KR" dirty="0" err="1" smtClean="0"/>
              <a:t>StAX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를 사용해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해보기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itemReader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itemWriter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다음에는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이론편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StaxEventItemReader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StaxEventItemWriter</a:t>
            </a:r>
            <a:endParaRPr lang="en-US" altLang="ko-KR" dirty="0" smtClean="0"/>
          </a:p>
          <a:p>
            <a:r>
              <a:rPr lang="ko-KR" altLang="en-US" dirty="0" err="1" smtClean="0"/>
              <a:t>실전편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StAX</a:t>
            </a:r>
            <a:r>
              <a:rPr lang="en-US" altLang="ko-KR" dirty="0" smtClean="0"/>
              <a:t> event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이론편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OXM(Object/XML mapping)</a:t>
            </a:r>
          </a:p>
          <a:p>
            <a:pPr lvl="1"/>
            <a:r>
              <a:rPr lang="en-US" altLang="ko-KR" dirty="0" err="1" smtClean="0"/>
              <a:t>Fragmen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바인딩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6164221" cy="413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ko-KR" altLang="en-US" dirty="0" smtClean="0"/>
              <a:t>플랫 파일 처리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FieldSet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&lt;==&gt; XML </a:t>
            </a:r>
            <a:r>
              <a:rPr lang="ko-KR" altLang="en-US" dirty="0" smtClean="0">
                <a:sym typeface="Wingdings" pitchFamily="2" charset="2"/>
              </a:rPr>
              <a:t>처리</a:t>
            </a:r>
            <a:r>
              <a:rPr lang="en-US" altLang="ko-KR" dirty="0" smtClean="0">
                <a:sym typeface="Wingdings" pitchFamily="2" charset="2"/>
              </a:rPr>
              <a:t>: Fragment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857364"/>
            <a:ext cx="6143668" cy="457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API for XML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처리 방식 </a:t>
            </a:r>
            <a:r>
              <a:rPr lang="en-US" altLang="ko-KR" dirty="0" smtClean="0"/>
              <a:t>API</a:t>
            </a:r>
          </a:p>
          <a:p>
            <a:pPr lvl="1"/>
            <a:r>
              <a:rPr lang="en-US" altLang="ko-KR" dirty="0" smtClean="0"/>
              <a:t>cursor-based API</a:t>
            </a:r>
          </a:p>
          <a:p>
            <a:pPr lvl="1"/>
            <a:r>
              <a:rPr lang="en-US" altLang="ko-KR" dirty="0" err="1" smtClean="0"/>
              <a:t>iterator</a:t>
            </a:r>
            <a:r>
              <a:rPr lang="en-US" altLang="ko-KR" dirty="0" smtClean="0"/>
              <a:t>-based API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StAX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처리 방식들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1428736"/>
          <a:ext cx="8501122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242"/>
                <a:gridCol w="3784418"/>
                <a:gridCol w="35004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JAXB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 </a:t>
                      </a:r>
                      <a:r>
                        <a:rPr lang="ko-KR" altLang="en-US" sz="1200" dirty="0" smtClean="0"/>
                        <a:t>스키마를 자바 객체에 </a:t>
                      </a:r>
                      <a:r>
                        <a:rPr lang="ko-KR" altLang="en-US" sz="1200" dirty="0" err="1" smtClean="0"/>
                        <a:t>바인드</a:t>
                      </a:r>
                      <a:r>
                        <a:rPr lang="ko-KR" altLang="en-US" sz="1200" dirty="0" smtClean="0"/>
                        <a:t> 가능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marshal(object-&gt;xml), </a:t>
                      </a:r>
                      <a:r>
                        <a:rPr lang="en-US" altLang="ko-KR" sz="1200" dirty="0" err="1" smtClean="0"/>
                        <a:t>unmarshal</a:t>
                      </a:r>
                      <a:r>
                        <a:rPr lang="en-US" altLang="ko-KR" sz="1200" dirty="0" smtClean="0"/>
                        <a:t>(xml-&gt;object)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제공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소규모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을 처리하는데는 부적합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양방향 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작은 메모리 소비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적게 요구하는 시스템 리소스 필요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대규모 문서에서 작은 양의 정보 추출에 용이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문서의 </a:t>
                      </a:r>
                      <a:r>
                        <a:rPr lang="ko-KR" altLang="en-US" sz="1200" dirty="0" err="1" smtClean="0"/>
                        <a:t>뷰가</a:t>
                      </a:r>
                      <a:r>
                        <a:rPr lang="ko-KR" altLang="en-US" sz="1200" dirty="0" smtClean="0"/>
                        <a:t> 협소해서</a:t>
                      </a:r>
                      <a:r>
                        <a:rPr lang="en-US" altLang="ko-KR" sz="1200" dirty="0" smtClean="0"/>
                        <a:t>, XML</a:t>
                      </a:r>
                      <a:r>
                        <a:rPr lang="ko-KR" altLang="en-US" sz="1200" dirty="0" smtClean="0"/>
                        <a:t>을 처리하기 전에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에 어떤 내용이 들어있고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어떤 방법으로 처리해야 할지 미리 알아야 함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복잡한 스키마가 있는 경우 사용하기 어려움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 </a:t>
                      </a:r>
                      <a:r>
                        <a:rPr lang="ko-KR" altLang="en-US" sz="1200" dirty="0" smtClean="0"/>
                        <a:t>문서의 내용을 동적으로 </a:t>
                      </a:r>
                      <a:r>
                        <a:rPr lang="ko-KR" altLang="en-US" sz="1200" dirty="0" err="1" smtClean="0"/>
                        <a:t>업데이터</a:t>
                      </a:r>
                      <a:r>
                        <a:rPr lang="ko-KR" altLang="en-US" sz="1200" dirty="0" smtClean="0"/>
                        <a:t> 가능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엄청난 유연성 제공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너무 많은 메모리 소비와 시스템 리소스 필요 </a:t>
                      </a:r>
                    </a:p>
                    <a:p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org.springframework.batch.io.xml.StaxEventItemReader</a:t>
            </a:r>
            <a:endParaRPr lang="en-US" altLang="ko-KR" dirty="0" smtClean="0"/>
          </a:p>
          <a:p>
            <a:r>
              <a:rPr lang="en-US" altLang="ko-KR" dirty="0" err="1" smtClean="0"/>
              <a:t>StAX</a:t>
            </a:r>
            <a:r>
              <a:rPr lang="ko-KR" altLang="en-US" dirty="0" smtClean="0"/>
              <a:t>를 기반으로 하는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입력을 읽는데 사용하는 </a:t>
            </a:r>
            <a:r>
              <a:rPr lang="en-US" altLang="ko-KR" dirty="0" smtClean="0"/>
              <a:t>Item reader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en-US" altLang="ko-KR" dirty="0" smtClean="0">
                <a:sym typeface="Wingdings" pitchFamily="2" charset="2"/>
              </a:rPr>
              <a:t> fragment  Object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의존성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Root element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</a:t>
            </a:r>
          </a:p>
          <a:p>
            <a:pPr lvl="1"/>
            <a:r>
              <a:rPr lang="en-US" dirty="0" err="1" smtClean="0"/>
              <a:t>FragmentDeserializer</a:t>
            </a:r>
            <a:endParaRPr lang="en-US" dirty="0" smtClean="0"/>
          </a:p>
          <a:p>
            <a:r>
              <a:rPr lang="ko-KR" altLang="en-US" dirty="0" smtClean="0"/>
              <a:t>추가 필수 의존성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6.0.x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javax.xml.stream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StaxEventItemReader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fragment </a:t>
            </a:r>
            <a:r>
              <a:rPr lang="en-US" altLang="ko-KR" dirty="0" smtClean="0">
                <a:sym typeface="Wingdings" pitchFamily="2" charset="2"/>
              </a:rPr>
              <a:t> domain object (</a:t>
            </a:r>
            <a:r>
              <a:rPr lang="ko-KR" altLang="en-US" dirty="0" smtClean="0">
                <a:sym typeface="Wingdings" pitchFamily="2" charset="2"/>
              </a:rPr>
              <a:t>역 직렬화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/>
              <a:t>org.springframework.batch.item.xml.oxm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UnmarshallingEventReaderDeserializer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직렬화를 </a:t>
            </a:r>
            <a:r>
              <a:rPr lang="en-US" altLang="ko-KR" dirty="0" smtClean="0"/>
              <a:t>Spring OXM(</a:t>
            </a:r>
            <a:r>
              <a:rPr lang="en-US" altLang="ko-KR" dirty="0" err="1" smtClean="0"/>
              <a:t>Unmarshaller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위임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EventReaderDeserializer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찬욱글꼴">
      <a:majorFont>
        <a:latin typeface="Cooper Black"/>
        <a:ea typeface="휴먼둥근헤드라인"/>
        <a:cs typeface=""/>
      </a:majorFont>
      <a:minorFont>
        <a:latin typeface="Bodoni MT Black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385</Words>
  <Application>Microsoft Office PowerPoint</Application>
  <PresentationFormat>화면 슬라이드 쇼(4:3)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Spring Batch tutorial</vt:lpstr>
      <vt:lpstr>목차</vt:lpstr>
      <vt:lpstr>이론편</vt:lpstr>
      <vt:lpstr>XML 처리</vt:lpstr>
      <vt:lpstr>XML 처리</vt:lpstr>
      <vt:lpstr>StAX??</vt:lpstr>
      <vt:lpstr>다양한 XML 처리 방식들</vt:lpstr>
      <vt:lpstr>StaxEventItemReader</vt:lpstr>
      <vt:lpstr>EventReaderDeserializer</vt:lpstr>
      <vt:lpstr>StaxEventItemReader</vt:lpstr>
      <vt:lpstr>StaxEventItemWriter</vt:lpstr>
      <vt:lpstr>MarshallingEventWriterSerializer</vt:lpstr>
      <vt:lpstr>StaxEventItemWriter</vt:lpstr>
      <vt:lpstr>실전편</vt:lpstr>
      <vt:lpstr>테스트 해보기</vt:lpstr>
      <vt:lpstr>다음에는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wook</dc:creator>
  <cp:lastModifiedBy>chanwook</cp:lastModifiedBy>
  <cp:revision>368</cp:revision>
  <dcterms:created xsi:type="dcterms:W3CDTF">2007-06-26T06:37:40Z</dcterms:created>
  <dcterms:modified xsi:type="dcterms:W3CDTF">2008-08-24T08:02:56Z</dcterms:modified>
</cp:coreProperties>
</file>