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3" r:id="rId4"/>
    <p:sldId id="287" r:id="rId5"/>
    <p:sldId id="302" r:id="rId6"/>
    <p:sldId id="303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55" autoAdjust="0"/>
    <p:restoredTop sz="85843" autoAdjust="0"/>
  </p:normalViewPr>
  <p:slideViewPr>
    <p:cSldViewPr>
      <p:cViewPr varScale="1">
        <p:scale>
          <a:sx n="66" d="100"/>
          <a:sy n="66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FA9F-B2BD-49EC-A3CD-2C72610AE57D}" type="datetimeFigureOut">
              <a:rPr lang="ko-KR" altLang="en-US" smtClean="0"/>
              <a:pPr/>
              <a:t>2008-08-25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4617-418C-48D0-ADDE-7B33AA75A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1714488"/>
            <a:ext cx="9144000" cy="37147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57686" y="3714752"/>
            <a:ext cx="44291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 마스터 부제목 스타일 편집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gradFill flip="none" rotWithShape="1">
            <a:gsLst>
              <a:gs pos="62000">
                <a:schemeClr val="tx2">
                  <a:lumMod val="75000"/>
                  <a:shade val="30000"/>
                  <a:satMod val="115000"/>
                  <a:alpha val="8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5786" y="3857628"/>
            <a:ext cx="35004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Park,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</a:t>
            </a:r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wook </a:t>
            </a:r>
          </a:p>
          <a:p>
            <a:endParaRPr lang="en-US" altLang="ko-KR" sz="2400" b="1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aseline="0" dirty="0" smtClean="0">
                <a:solidFill>
                  <a:schemeClr val="bg1"/>
                </a:solidFill>
              </a:rPr>
              <a:t>jajamen1367@gmail.com</a:t>
            </a:r>
          </a:p>
          <a:p>
            <a:r>
              <a:rPr lang="en-US" altLang="ko-KR" sz="1700" baseline="0" dirty="0" smtClean="0">
                <a:solidFill>
                  <a:schemeClr val="bg1"/>
                </a:solidFill>
              </a:rPr>
              <a:t>http://chanwook.tistory.com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buClr>
                <a:schemeClr val="accent3"/>
              </a:buClr>
              <a:buFont typeface="Arial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72264" y="6507162"/>
            <a:ext cx="2286016" cy="3508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batch with chanwook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4944" y="6534949"/>
            <a:ext cx="490526" cy="36351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21E3AC4B-2D85-46E9-9880-EDB6A01427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71414"/>
            <a:ext cx="914400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14282" y="225388"/>
            <a:ext cx="5929354" cy="63184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 flipV="1">
            <a:off x="0" y="6742824"/>
            <a:ext cx="9144000" cy="11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-32" y="6500834"/>
            <a:ext cx="1900222" cy="3571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ko-KR" dirty="0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450531" y="357166"/>
            <a:ext cx="10631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Batch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Cursor-based item reader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 Query-based item reader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715272" y="461076"/>
            <a:ext cx="7858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키를 받아오는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추상화한 인터페이스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Hierarchy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KeyCollector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5410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429000"/>
            <a:ext cx="370668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키 인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다수의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주면 어떻게 되나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If multiple columns are returned as a key in this strategy, then restart will not function properly.</a:t>
            </a:r>
            <a:endParaRPr lang="ko-KR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SingleColumnJdbcKeyCollector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85926"/>
            <a:ext cx="4690646" cy="171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Restartability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마지막에 저장된 키를 재 시작 시에</a:t>
            </a:r>
            <a:r>
              <a:rPr lang="en-US" altLang="ko-KR" dirty="0" smtClean="0"/>
              <a:t>, start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restartSql</a:t>
            </a:r>
            <a:r>
              <a:rPr lang="ko-KR" altLang="en-US" dirty="0" smtClean="0"/>
              <a:t>를 사용해서 </a:t>
            </a:r>
            <a:r>
              <a:rPr lang="ko-KR" altLang="en-US" dirty="0" smtClean="0"/>
              <a:t>처리해</a:t>
            </a:r>
            <a:r>
              <a:rPr lang="ko-KR" altLang="en-US" dirty="0" smtClean="0"/>
              <a:t>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남은 키의 리스트를 받아옴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SingleColumnJdbcKeyCollector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14620"/>
            <a:ext cx="8572560" cy="180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14884"/>
            <a:ext cx="6937890" cy="928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800" dirty="0" err="1" smtClean="0"/>
              <a:t>setPreparedStatementSetter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ItemPreparedStatementSetter</a:t>
            </a:r>
            <a:r>
              <a:rPr lang="en-US" altLang="ko-KR" sz="1800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sz="1800" dirty="0" err="1" smtClean="0"/>
              <a:t>setKeyMapper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RowMapper</a:t>
            </a:r>
            <a:r>
              <a:rPr lang="en-US" altLang="ko-KR" sz="1800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thread-safe</a:t>
            </a:r>
            <a:r>
              <a:rPr lang="ko-KR" altLang="en-US" dirty="0" smtClean="0"/>
              <a:t>한 경우</a:t>
            </a:r>
            <a:r>
              <a:rPr lang="en-US" altLang="ko-KR" dirty="0" smtClean="0"/>
              <a:t>, thread-safe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MultipleColumnJdbcKeyCollector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0"/>
            <a:ext cx="5220882" cy="171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MultipleColumnJdbcKeyCollector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42984"/>
            <a:ext cx="8761413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6929454" y="2620032"/>
            <a:ext cx="17859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429000"/>
            <a:ext cx="8504237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직선 화살표 연결선 12"/>
          <p:cNvCxnSpPr/>
          <p:nvPr/>
        </p:nvCxnSpPr>
        <p:spPr>
          <a:xfrm rot="10800000" flipV="1">
            <a:off x="4357686" y="2620032"/>
            <a:ext cx="2643206" cy="71438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를 사용해서 직접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AbstractItemWriter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 가능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??</a:t>
            </a:r>
            <a:r>
              <a:rPr lang="en-US" altLang="ko-KR" dirty="0" err="1" smtClean="0"/>
              <a:t>ItemWriter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u="sng" dirty="0" smtClean="0"/>
          </a:p>
          <a:p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en-US" altLang="ko-KR" dirty="0" err="1" smtClean="0"/>
              <a:t>HibernateAwareItemWriter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ItemWriter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49339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643314"/>
            <a:ext cx="49530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실전편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test</a:t>
            </a:r>
          </a:p>
          <a:p>
            <a:pPr lvl="1"/>
            <a:r>
              <a:rPr lang="en-US" altLang="ko-KR" dirty="0" err="1" smtClean="0"/>
              <a:t>KeyCollectorTest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JdbcCursorBasedItemReaderFunctionalTest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Integration test</a:t>
            </a:r>
          </a:p>
          <a:p>
            <a:pPr lvl="1"/>
            <a:r>
              <a:rPr lang="en-US" altLang="ko-KR" dirty="0" err="1" smtClean="0"/>
              <a:t>TradeJobTests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IbatisJobTests</a:t>
            </a:r>
            <a:r>
              <a:rPr lang="en-US" altLang="ko-KR" dirty="0" smtClean="0"/>
              <a:t>(based driving query)</a:t>
            </a:r>
          </a:p>
          <a:p>
            <a:pPr lvl="1"/>
            <a:r>
              <a:rPr lang="en-US" altLang="ko-KR" dirty="0" err="1" smtClean="0"/>
              <a:t>HibernateJobTests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테스트를 해봅시다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부는 끝내고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부로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Repeat!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시간에는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이론편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Cursor-based</a:t>
            </a:r>
            <a:endParaRPr lang="en-US" altLang="ko-KR" dirty="0" smtClean="0"/>
          </a:p>
          <a:p>
            <a:pPr lvl="2"/>
            <a:r>
              <a:rPr lang="en-US" b="1" dirty="0" err="1" smtClean="0"/>
              <a:t>JdbcCursorItemReader</a:t>
            </a:r>
            <a:endParaRPr lang="en-US" b="1" dirty="0" smtClean="0"/>
          </a:p>
          <a:p>
            <a:pPr lvl="1"/>
            <a:r>
              <a:rPr lang="en-US" dirty="0" smtClean="0"/>
              <a:t>Query-based</a:t>
            </a:r>
          </a:p>
          <a:p>
            <a:pPr lvl="2"/>
            <a:r>
              <a:rPr lang="en-US" altLang="ko-KR" dirty="0" err="1" smtClean="0"/>
              <a:t>DrivingQueryItemReader</a:t>
            </a:r>
            <a:endParaRPr lang="en-US" dirty="0" smtClean="0"/>
          </a:p>
          <a:p>
            <a:pPr lvl="2"/>
            <a:r>
              <a:rPr lang="en-US" dirty="0" err="1" smtClean="0"/>
              <a:t>KeyCollector</a:t>
            </a:r>
            <a:endParaRPr lang="en-US" dirty="0" smtClean="0"/>
          </a:p>
          <a:p>
            <a:pPr lvl="1"/>
            <a:r>
              <a:rPr lang="en-US" altLang="ko-KR" dirty="0" smtClean="0"/>
              <a:t>??</a:t>
            </a:r>
            <a:r>
              <a:rPr lang="en-US" altLang="ko-KR" dirty="0" err="1" smtClean="0"/>
              <a:t>ItemWriter</a:t>
            </a:r>
            <a:endParaRPr lang="en-US" altLang="ko-KR" dirty="0" smtClean="0"/>
          </a:p>
          <a:p>
            <a:r>
              <a:rPr lang="ko-KR" altLang="en-US" dirty="0" err="1" smtClean="0"/>
              <a:t>실전편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기반 예제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Hibernate </a:t>
            </a:r>
            <a:r>
              <a:rPr lang="ko-KR" altLang="en-US" dirty="0" smtClean="0"/>
              <a:t>기반 예제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이론편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커서 기반</a:t>
            </a:r>
            <a:r>
              <a:rPr lang="en-US" altLang="ko-KR" dirty="0" smtClean="0"/>
              <a:t>(Cursor-based) </a:t>
            </a:r>
            <a:r>
              <a:rPr lang="en-US" altLang="ko-KR" dirty="0" err="1" smtClean="0"/>
              <a:t>ItemReader</a:t>
            </a:r>
            <a:endParaRPr lang="en-US" altLang="ko-KR" dirty="0" smtClean="0"/>
          </a:p>
          <a:p>
            <a:r>
              <a:rPr lang="en-US" altLang="ko-KR" dirty="0" err="1" smtClean="0"/>
              <a:t>org.springframework.batch.item.database.</a:t>
            </a:r>
            <a:r>
              <a:rPr lang="en-US" b="1" dirty="0" err="1" smtClean="0"/>
              <a:t>JdbcCursorItemReader</a:t>
            </a:r>
            <a:endParaRPr lang="en-US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커서를 사용하는 간단한 </a:t>
            </a:r>
            <a:r>
              <a:rPr lang="en-US" altLang="ko-KR" dirty="0" smtClean="0"/>
              <a:t>item reader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“Not” thread-safe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JdbcCursorItemReader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463198"/>
            <a:ext cx="4374032" cy="303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feature</a:t>
            </a:r>
          </a:p>
          <a:p>
            <a:pPr lvl="1"/>
            <a:r>
              <a:rPr lang="en-US" altLang="ko-KR" i="1" dirty="0" smtClean="0"/>
              <a:t>TYPE_FORWARD_ONLY</a:t>
            </a:r>
          </a:p>
          <a:p>
            <a:pPr lvl="1"/>
            <a:r>
              <a:rPr lang="en-US" altLang="ko-KR" i="1" dirty="0" smtClean="0"/>
              <a:t>READ_ONLY</a:t>
            </a:r>
          </a:p>
          <a:p>
            <a:pPr lvl="2"/>
            <a:r>
              <a:rPr lang="en-US" altLang="ko-KR" dirty="0" smtClean="0"/>
              <a:t>if not, </a:t>
            </a:r>
            <a:r>
              <a:rPr lang="ko-KR" altLang="en-US" dirty="0" smtClean="0"/>
              <a:t>테이블에 대한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발생할 수 있음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i="1" dirty="0" smtClean="0"/>
              <a:t>HOLD_CURSOR_OVER_COMMIT</a:t>
            </a:r>
          </a:p>
          <a:p>
            <a:pPr lvl="2"/>
            <a:r>
              <a:rPr lang="en-US" altLang="ko-KR" dirty="0" smtClean="0"/>
              <a:t>if not, </a:t>
            </a:r>
            <a:r>
              <a:rPr lang="ko-KR" altLang="en-US" dirty="0" err="1" smtClean="0"/>
              <a:t>커밋할</a:t>
            </a:r>
            <a:r>
              <a:rPr lang="ko-KR" altLang="en-US" dirty="0" smtClean="0"/>
              <a:t> 때마다 커서를 다시 열어야 할 수 있음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JdbcCursorItemReader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8" y="3357562"/>
            <a:ext cx="8143900" cy="3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추가할 수 있는 </a:t>
            </a:r>
            <a:r>
              <a:rPr lang="ko-KR" altLang="en-US" dirty="0" err="1" smtClean="0"/>
              <a:t>프로퍼티들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JdbcCursorItemReader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5720" y="1643050"/>
          <a:ext cx="8643998" cy="357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198"/>
                <a:gridCol w="7143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프로퍼티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 err="1" smtClean="0"/>
                        <a:t>ignoreWarnings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 </a:t>
                      </a:r>
                      <a:r>
                        <a:rPr lang="en-US" altLang="ko-KR" sz="1200" dirty="0" err="1" smtClean="0"/>
                        <a:t>Warnning</a:t>
                      </a:r>
                      <a:r>
                        <a:rPr lang="ko-KR" altLang="en-US" sz="1200" dirty="0" smtClean="0"/>
                        <a:t>을 로그로 남길지 말지를 결정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기본값은 </a:t>
                      </a:r>
                      <a:r>
                        <a:rPr lang="en-US" altLang="ko-KR" sz="1200" dirty="0" smtClean="0"/>
                        <a:t>true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 err="1" smtClean="0"/>
                        <a:t>fetchSize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ItemReader</a:t>
                      </a:r>
                      <a:r>
                        <a:rPr lang="ko-KR" altLang="en-US" sz="1200" dirty="0" smtClean="0"/>
                        <a:t>에서 사용되는 객체가 </a:t>
                      </a:r>
                      <a:r>
                        <a:rPr lang="en-US" altLang="ko-KR" sz="1200" dirty="0" err="1" smtClean="0"/>
                        <a:t>ResultSet</a:t>
                      </a:r>
                      <a:r>
                        <a:rPr lang="ko-KR" altLang="en-US" sz="1200" dirty="0" smtClean="0"/>
                        <a:t>에서 필요한 행보다 더 많을 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데이터베이스에서 </a:t>
                      </a:r>
                      <a:r>
                        <a:rPr lang="en-US" altLang="ko-KR" sz="1200" dirty="0" smtClean="0"/>
                        <a:t>fetch</a:t>
                      </a:r>
                      <a:r>
                        <a:rPr lang="ko-KR" altLang="en-US" sz="1200" dirty="0" smtClean="0"/>
                        <a:t>되야 하는 행의 개수를 </a:t>
                      </a:r>
                      <a:r>
                        <a:rPr lang="en-US" altLang="ko-KR" sz="1200" dirty="0" smtClean="0"/>
                        <a:t>JDBC </a:t>
                      </a:r>
                      <a:r>
                        <a:rPr lang="ko-KR" altLang="en-US" sz="1200" dirty="0" smtClean="0"/>
                        <a:t>드라이버 힌트로 제공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기본값은 힌트를 주지 않는 것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 err="1" smtClean="0"/>
                        <a:t>maxRows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ResultSet</a:t>
                      </a:r>
                      <a:r>
                        <a:rPr lang="ko-KR" altLang="en-US" sz="1200" dirty="0" smtClean="0"/>
                        <a:t>에서 한 번에 유지할 수 있는 최대 행의 개수를 제한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 err="1" smtClean="0"/>
                        <a:t>queryTimeout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Statement </a:t>
                      </a:r>
                      <a:r>
                        <a:rPr lang="ko-KR" altLang="en-US" sz="1200" dirty="0" smtClean="0"/>
                        <a:t>객체가 응답을 줄 때까지 드라이버가 기다리는 초를 설정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제한된 시간을 초과하면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DataAccessException</a:t>
                      </a:r>
                      <a:r>
                        <a:rPr lang="ko-KR" altLang="en-US" sz="1200" dirty="0" smtClean="0"/>
                        <a:t>을 발생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 err="1" smtClean="0"/>
                        <a:t>verifyCursorPosition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ItemReader</a:t>
                      </a:r>
                      <a:r>
                        <a:rPr lang="ko-KR" altLang="en-US" sz="1200" dirty="0" smtClean="0"/>
                        <a:t>에 의해서 유지되는 동일한 </a:t>
                      </a:r>
                      <a:r>
                        <a:rPr lang="en-US" altLang="ko-KR" sz="1200" dirty="0" err="1" smtClean="0"/>
                        <a:t>ResultSet</a:t>
                      </a:r>
                      <a:r>
                        <a:rPr lang="ko-KR" altLang="en-US" sz="1200" dirty="0" smtClean="0"/>
                        <a:t>이 </a:t>
                      </a:r>
                      <a:r>
                        <a:rPr lang="en-US" altLang="ko-KR" sz="1200" dirty="0" err="1" smtClean="0"/>
                        <a:t>RowMapper</a:t>
                      </a:r>
                      <a:r>
                        <a:rPr lang="ko-KR" altLang="en-US" sz="1200" dirty="0" smtClean="0"/>
                        <a:t>로 전달되기 때문에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사용자가 직접 </a:t>
                      </a:r>
                      <a:r>
                        <a:rPr lang="en-US" altLang="ko-KR" sz="1200" dirty="0" err="1" smtClean="0"/>
                        <a:t>ResultSet.next</a:t>
                      </a:r>
                      <a:r>
                        <a:rPr lang="en-US" altLang="ko-KR" sz="1200" dirty="0" smtClean="0"/>
                        <a:t>()</a:t>
                      </a:r>
                      <a:r>
                        <a:rPr lang="ko-KR" altLang="en-US" sz="1200" dirty="0" smtClean="0"/>
                        <a:t>를 호출할 수 있다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이를 예방하려고 </a:t>
                      </a:r>
                      <a:r>
                        <a:rPr lang="en-US" altLang="ko-KR" sz="1200" dirty="0" smtClean="0"/>
                        <a:t>true</a:t>
                      </a:r>
                      <a:r>
                        <a:rPr lang="ko-KR" altLang="en-US" sz="1200" dirty="0" smtClean="0"/>
                        <a:t>로 설정하면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RowMapper</a:t>
                      </a:r>
                      <a:r>
                        <a:rPr lang="ko-KR" altLang="en-US" sz="1200" dirty="0" smtClean="0"/>
                        <a:t>를 호출하기 전과 후에 커서 위치가 같지 않은 경우에 예외를 던진다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 err="1" smtClean="0"/>
                        <a:t>saveState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리더의 상태가 </a:t>
                      </a:r>
                      <a:r>
                        <a:rPr lang="en-US" altLang="ko-KR" sz="1200" dirty="0" err="1" smtClean="0"/>
                        <a:t>ItemStream.update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ExecutionContext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에 의해서 제공되는 </a:t>
                      </a:r>
                      <a:r>
                        <a:rPr lang="en-US" altLang="ko-KR" sz="1200" dirty="0" err="1" smtClean="0"/>
                        <a:t>ExecutionContext</a:t>
                      </a:r>
                      <a:r>
                        <a:rPr lang="ko-KR" altLang="en-US" sz="1200" dirty="0" smtClean="0"/>
                        <a:t>에 저장될지 말지를 정함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sz="1800" dirty="0" err="1" smtClean="0"/>
              <a:t>커밋</a:t>
            </a:r>
            <a:r>
              <a:rPr lang="ko-KR" altLang="en-US" sz="1800" dirty="0" smtClean="0"/>
              <a:t> 후에도 </a:t>
            </a:r>
            <a:r>
              <a:rPr lang="en-US" altLang="ko-KR" sz="1800" dirty="0" err="1" smtClean="0"/>
              <a:t>resultset</a:t>
            </a:r>
            <a:r>
              <a:rPr lang="ko-KR" altLang="en-US" sz="1800" dirty="0" smtClean="0"/>
              <a:t>의 커서를 유지하는 기능 때문에 </a:t>
            </a:r>
            <a:r>
              <a:rPr lang="en-US" altLang="ko-KR" sz="1800" dirty="0" smtClean="0"/>
              <a:t>JDBC 3.0 </a:t>
            </a:r>
            <a:r>
              <a:rPr lang="ko-KR" altLang="en-US" sz="1800" dirty="0" smtClean="0"/>
              <a:t>이상을 지원하는 드라이버 필요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ResultSet.</a:t>
            </a:r>
            <a:r>
              <a:rPr lang="en-US" altLang="ko-KR" sz="1400" i="1" dirty="0" err="1" smtClean="0"/>
              <a:t>HOLD_CURSORS_OVER_COMMIT</a:t>
            </a:r>
            <a:r>
              <a:rPr lang="en-US" altLang="ko-KR" sz="1400" i="1" dirty="0" smtClean="0"/>
              <a:t>)</a:t>
            </a:r>
            <a:endParaRPr lang="en-US" altLang="ko-KR" sz="2800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if available, </a:t>
            </a:r>
            <a:r>
              <a:rPr lang="en-US" altLang="ko-KR" dirty="0" err="1" smtClean="0"/>
              <a:t>driverSupportsAbsolute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JdbcCursorItemReader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41547"/>
            <a:ext cx="6572296" cy="235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 r="14575"/>
          <a:stretch>
            <a:fillRect/>
          </a:stretch>
        </p:blipFill>
        <p:spPr bwMode="auto">
          <a:xfrm>
            <a:off x="2857488" y="4500570"/>
            <a:ext cx="6215106" cy="1969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/>
              <a:t>‘Driving Query’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사용하는 접근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좀더 메모리를 효율적으로 사용할 수 있는 방법</a:t>
            </a:r>
            <a:endParaRPr lang="en-US" altLang="ko-KR" dirty="0" smtClean="0"/>
          </a:p>
          <a:p>
            <a:r>
              <a:rPr lang="ko-KR" altLang="en-US" dirty="0" smtClean="0"/>
              <a:t>반환 받은 </a:t>
            </a:r>
            <a:r>
              <a:rPr lang="ko-KR" altLang="en-US" dirty="0" smtClean="0"/>
              <a:t>키를 수정하면 안됨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재 시작 시에 문제의 원인이 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org.springframework.batch.item.database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DrivingQueryItemReader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Query-based </a:t>
            </a:r>
            <a:r>
              <a:rPr lang="en-US" altLang="ko-KR" dirty="0" err="1" smtClean="0"/>
              <a:t>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Query-based </a:t>
            </a:r>
            <a:r>
              <a:rPr lang="en-US" altLang="ko-KR" dirty="0" err="1" smtClean="0"/>
              <a:t>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694369"/>
            <a:ext cx="4033475" cy="2592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071546"/>
            <a:ext cx="6328658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찬욱글꼴">
      <a:majorFont>
        <a:latin typeface="Cooper Black"/>
        <a:ea typeface="휴먼둥근헤드라인"/>
        <a:cs typeface=""/>
      </a:majorFont>
      <a:minorFont>
        <a:latin typeface="Bodoni MT Black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536</Words>
  <Application>Microsoft Office PowerPoint</Application>
  <PresentationFormat>화면 슬라이드 쇼(4:3)</PresentationFormat>
  <Paragraphs>168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Spring Batch tutorial</vt:lpstr>
      <vt:lpstr>목차</vt:lpstr>
      <vt:lpstr>이론편</vt:lpstr>
      <vt:lpstr>JdbcCursorItemReader</vt:lpstr>
      <vt:lpstr>JdbcCursorItemReader</vt:lpstr>
      <vt:lpstr>JdbcCursorItemReader</vt:lpstr>
      <vt:lpstr>JdbcCursorItemReader</vt:lpstr>
      <vt:lpstr>Query-based ItemReader</vt:lpstr>
      <vt:lpstr>Query-based ItemReader</vt:lpstr>
      <vt:lpstr>KeyCollector</vt:lpstr>
      <vt:lpstr>SingleColumnJdbcKeyCollector</vt:lpstr>
      <vt:lpstr>SingleColumnJdbcKeyCollector</vt:lpstr>
      <vt:lpstr>MultipleColumnJdbcKeyCollector</vt:lpstr>
      <vt:lpstr>MultipleColumnJdbcKeyCollector</vt:lpstr>
      <vt:lpstr>??ItemWriter</vt:lpstr>
      <vt:lpstr>DB기반 ItemWriter</vt:lpstr>
      <vt:lpstr>실전편</vt:lpstr>
      <vt:lpstr>테스트를 해봅시다</vt:lpstr>
      <vt:lpstr>다음 시간에는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wook</dc:creator>
  <cp:lastModifiedBy>chanwook</cp:lastModifiedBy>
  <cp:revision>472</cp:revision>
  <dcterms:created xsi:type="dcterms:W3CDTF">2007-06-26T06:37:40Z</dcterms:created>
  <dcterms:modified xsi:type="dcterms:W3CDTF">2008-08-25T15:32:07Z</dcterms:modified>
</cp:coreProperties>
</file>