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86" r:id="rId4"/>
    <p:sldId id="287" r:id="rId5"/>
    <p:sldId id="267" r:id="rId6"/>
    <p:sldId id="273" r:id="rId7"/>
    <p:sldId id="276" r:id="rId8"/>
    <p:sldId id="274" r:id="rId9"/>
    <p:sldId id="278" r:id="rId10"/>
    <p:sldId id="279" r:id="rId11"/>
    <p:sldId id="275" r:id="rId12"/>
    <p:sldId id="280" r:id="rId13"/>
    <p:sldId id="277" r:id="rId14"/>
    <p:sldId id="281" r:id="rId15"/>
    <p:sldId id="282" r:id="rId16"/>
    <p:sldId id="28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55" autoAdjust="0"/>
    <p:restoredTop sz="85843" autoAdjust="0"/>
  </p:normalViewPr>
  <p:slideViewPr>
    <p:cSldViewPr>
      <p:cViewPr varScale="1">
        <p:scale>
          <a:sx n="66" d="100"/>
          <a:sy n="66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FA9F-B2BD-49EC-A3CD-2C72610AE57D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4617-418C-48D0-ADDE-7B33AA75A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1714488"/>
            <a:ext cx="9144000" cy="37147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57686" y="3714752"/>
            <a:ext cx="44291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 마스터 부제목 스타일 편집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gradFill flip="none" rotWithShape="1">
            <a:gsLst>
              <a:gs pos="62000">
                <a:schemeClr val="tx2">
                  <a:lumMod val="75000"/>
                  <a:shade val="30000"/>
                  <a:satMod val="115000"/>
                  <a:alpha val="8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5786" y="3857628"/>
            <a:ext cx="35004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Park,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</a:t>
            </a:r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wook </a:t>
            </a:r>
          </a:p>
          <a:p>
            <a:endParaRPr lang="en-US" altLang="ko-KR" sz="2400" b="1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aseline="0" dirty="0" smtClean="0">
                <a:solidFill>
                  <a:schemeClr val="bg1"/>
                </a:solidFill>
              </a:rPr>
              <a:t>jajamen1367@gmail.com</a:t>
            </a:r>
          </a:p>
          <a:p>
            <a:r>
              <a:rPr lang="en-US" altLang="ko-KR" sz="1700" baseline="0" dirty="0" smtClean="0">
                <a:solidFill>
                  <a:schemeClr val="bg1"/>
                </a:solidFill>
              </a:rPr>
              <a:t>http://chanwook.tistory.com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buClr>
                <a:schemeClr val="accent3"/>
              </a:buClr>
              <a:buFont typeface="Arial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72264" y="6507162"/>
            <a:ext cx="2286016" cy="3508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batch with chanwook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4944" y="6534949"/>
            <a:ext cx="490526" cy="36351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21E3AC4B-2D85-46E9-9880-EDB6A01427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71414"/>
            <a:ext cx="914400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14282" y="225388"/>
            <a:ext cx="5929354" cy="63184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 flipV="1">
            <a:off x="0" y="6742824"/>
            <a:ext cx="9144000" cy="11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-32" y="6500834"/>
            <a:ext cx="1900222" cy="3571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ko-KR" dirty="0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450531" y="357166"/>
            <a:ext cx="10631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zard2.sbs.co.kr/resource/template/contents/43_radio_rehear.jsp?vProgId=1000216&amp;vVodId=V0000328482&amp;vMenuId=10081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Batch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 smtClean="0"/>
              <a:t> 반복</a:t>
            </a:r>
            <a:r>
              <a:rPr lang="en-US" altLang="ko-KR" sz="1800" dirty="0" smtClean="0"/>
              <a:t>... </a:t>
            </a:r>
            <a:r>
              <a:rPr lang="ko-KR" altLang="en-US" sz="1800" dirty="0" smtClean="0"/>
              <a:t>반복</a:t>
            </a:r>
            <a:r>
              <a:rPr lang="en-US" altLang="ko-KR" sz="1800" dirty="0" smtClean="0"/>
              <a:t>... </a:t>
            </a:r>
            <a:r>
              <a:rPr lang="ko-KR" altLang="en-US" sz="1800" dirty="0" smtClean="0"/>
              <a:t>반복</a:t>
            </a:r>
            <a:r>
              <a:rPr lang="en-US" altLang="ko-KR" sz="1800" dirty="0" smtClean="0"/>
              <a:t>...</a:t>
            </a:r>
          </a:p>
          <a:p>
            <a:pPr>
              <a:buFontTx/>
              <a:buChar char="-"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715272" y="461076"/>
            <a:ext cx="7858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배치에서 처리과정이 끝나고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과정이 성공인지 아닌지를 지정</a:t>
            </a:r>
            <a:endParaRPr lang="en-US" altLang="ko-KR" dirty="0" smtClean="0"/>
          </a:p>
          <a:p>
            <a:r>
              <a:rPr lang="ko-KR" altLang="en-US" dirty="0" smtClean="0"/>
              <a:t>쉽게 확장 가능</a:t>
            </a:r>
            <a:endParaRPr lang="en-US" altLang="ko-KR" dirty="0" smtClean="0"/>
          </a:p>
          <a:p>
            <a:r>
              <a:rPr lang="en-US" altLang="ko-KR" dirty="0" smtClean="0"/>
              <a:t>Value Object: </a:t>
            </a:r>
            <a:r>
              <a:rPr lang="ko-KR" altLang="en-US" dirty="0" smtClean="0"/>
              <a:t>수정 불가</a:t>
            </a:r>
            <a:r>
              <a:rPr lang="en-US" altLang="ko-KR" dirty="0" smtClean="0"/>
              <a:t>(immutable)</a:t>
            </a:r>
          </a:p>
          <a:p>
            <a:r>
              <a:rPr lang="en-US" altLang="ko-KR" dirty="0" smtClean="0"/>
              <a:t>and()</a:t>
            </a:r>
            <a:r>
              <a:rPr lang="ko-KR" altLang="en-US" dirty="0" smtClean="0"/>
              <a:t>로 조합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ExitStatus</a:t>
            </a:r>
            <a:r>
              <a:rPr lang="ko-KR" altLang="en-US" dirty="0" smtClean="0"/>
              <a:t>의 값에 따라서 조합되어 나오는 결과가 다름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continuable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true+false</a:t>
            </a:r>
            <a:r>
              <a:rPr lang="en-US" altLang="ko-KR" dirty="0" err="1" smtClean="0">
                <a:sym typeface="Wingdings" pitchFamily="2" charset="2"/>
              </a:rPr>
              <a:t>false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false+truefalse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ExitStatus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continuable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exitCode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continuable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ExitCode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값의 지속 가능 여부 판단을 하는 기준이 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ExitStatus.CONTINUABLE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true</a:t>
            </a:r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ExitStatus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일반적인 종료 조건을 책임</a:t>
            </a:r>
            <a:endParaRPr lang="en-US" altLang="ko-KR" dirty="0" smtClean="0"/>
          </a:p>
          <a:p>
            <a:r>
              <a:rPr lang="en-US" altLang="ko-KR" dirty="0" err="1" smtClean="0"/>
              <a:t>RepeatContext</a:t>
            </a:r>
            <a:r>
              <a:rPr lang="ko-KR" altLang="en-US" dirty="0" smtClean="0"/>
              <a:t>에 대한 팩토리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CompletionPolicy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14818"/>
            <a:ext cx="878046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3" y="2143116"/>
            <a:ext cx="4572032" cy="16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SimpleLimitExceptionHandler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예외</a:t>
            </a:r>
            <a:r>
              <a:rPr lang="en-US" altLang="ko-KR" dirty="0" smtClean="0"/>
              <a:t>: ++count</a:t>
            </a:r>
          </a:p>
          <a:p>
            <a:pPr lvl="1"/>
            <a:r>
              <a:rPr lang="ko-KR" altLang="en-US" dirty="0" smtClean="0"/>
              <a:t>치명적인 예외</a:t>
            </a:r>
            <a:r>
              <a:rPr lang="en-US" altLang="ko-KR" dirty="0" smtClean="0"/>
              <a:t>(fatal exception): re-throw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RepeatTemplate</a:t>
            </a:r>
            <a:r>
              <a:rPr lang="ko-KR" altLang="en-US" dirty="0" smtClean="0"/>
              <a:t>의 리스너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RepeatListener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실전편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</a:t>
            </a:r>
            <a:r>
              <a:rPr lang="ko-KR" altLang="en-US" dirty="0" smtClean="0"/>
              <a:t> 직접 구현해보기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테스트를 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이 시간에는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214282" y="225388"/>
            <a:ext cx="6215106" cy="917596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solidFill>
                  <a:schemeClr val="accent5">
                    <a:lumMod val="75000"/>
                  </a:schemeClr>
                </a:solidFill>
              </a:rPr>
              <a:t>더 할게 남았나요</a:t>
            </a:r>
            <a:r>
              <a:rPr lang="en-US" altLang="ko-KR" sz="4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배치 기본과 아이템의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800" dirty="0" smtClean="0"/>
              <a:t>스프링 배치 기본 아키텍처와 </a:t>
            </a:r>
            <a:r>
              <a:rPr lang="ko-KR" altLang="en-US" sz="1800" dirty="0" err="1" smtClean="0"/>
              <a:t>잡</a:t>
            </a:r>
            <a:r>
              <a:rPr lang="en-US" altLang="ko-KR" sz="1800" dirty="0" smtClean="0"/>
              <a:t>(Job) </a:t>
            </a:r>
            <a:r>
              <a:rPr lang="ko-KR" altLang="en-US" sz="1800" dirty="0" smtClean="0"/>
              <a:t>직접 </a:t>
            </a:r>
            <a:r>
              <a:rPr lang="ko-KR" altLang="en-US" sz="1800" dirty="0" smtClean="0"/>
              <a:t>실행해보기</a:t>
            </a: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800" dirty="0" err="1" smtClean="0"/>
              <a:t>FlatFileItemReader</a:t>
            </a:r>
            <a:r>
              <a:rPr lang="ko-KR" altLang="en-US" sz="1800" dirty="0" smtClean="0"/>
              <a:t>와 그 </a:t>
            </a:r>
            <a:r>
              <a:rPr lang="ko-KR" altLang="en-US" sz="1800" dirty="0" smtClean="0"/>
              <a:t>친구들</a:t>
            </a: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800" dirty="0" err="1" smtClean="0"/>
              <a:t>FlatFileItemWriter</a:t>
            </a:r>
            <a:r>
              <a:rPr lang="ko-KR" altLang="en-US" sz="1800" dirty="0" smtClean="0"/>
              <a:t>와 아이템 </a:t>
            </a:r>
            <a:r>
              <a:rPr lang="ko-KR" altLang="en-US" sz="1800" dirty="0" smtClean="0"/>
              <a:t>변환하기</a:t>
            </a: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800" dirty="0" err="1" smtClean="0"/>
              <a:t>StAX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아이템 </a:t>
            </a:r>
            <a:r>
              <a:rPr lang="ko-KR" altLang="en-US" sz="1800" dirty="0" smtClean="0"/>
              <a:t>처리</a:t>
            </a: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800" dirty="0" smtClean="0"/>
              <a:t>데이터베이스에 아이템 쓰고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읽고</a:t>
            </a:r>
            <a:r>
              <a:rPr lang="en-US" altLang="ko-KR" sz="1800" dirty="0" smtClean="0"/>
              <a:t>~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동안 했던 내용들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반복하기</a:t>
            </a:r>
            <a:r>
              <a:rPr lang="en-US" altLang="ko-KR" dirty="0" smtClean="0"/>
              <a:t>(repeat)</a:t>
            </a:r>
          </a:p>
          <a:p>
            <a:pPr lvl="1"/>
            <a:r>
              <a:rPr lang="en-US" altLang="ko-KR" dirty="0" smtClean="0"/>
              <a:t>Reference chapter 05.</a:t>
            </a:r>
          </a:p>
          <a:p>
            <a:r>
              <a:rPr lang="ko-KR" altLang="en-US" dirty="0" smtClean="0"/>
              <a:t>재시도하기</a:t>
            </a:r>
            <a:r>
              <a:rPr lang="en-US" altLang="ko-KR" dirty="0" smtClean="0"/>
              <a:t>(retry)</a:t>
            </a:r>
          </a:p>
          <a:p>
            <a:pPr lvl="1"/>
            <a:r>
              <a:rPr lang="en-US" altLang="ko-KR" dirty="0" smtClean="0"/>
              <a:t>Reference chapter </a:t>
            </a:r>
            <a:r>
              <a:rPr lang="en-US" altLang="ko-KR" dirty="0" smtClean="0"/>
              <a:t>06.</a:t>
            </a:r>
          </a:p>
          <a:p>
            <a:r>
              <a:rPr lang="ko-KR" altLang="en-US" dirty="0" smtClean="0"/>
              <a:t>테스트 방법</a:t>
            </a:r>
            <a:r>
              <a:rPr lang="en-US" altLang="ko-KR" dirty="0" smtClean="0"/>
              <a:t>(testing)</a:t>
            </a:r>
          </a:p>
          <a:p>
            <a:pPr lvl="1"/>
            <a:r>
              <a:rPr lang="en-US" altLang="ko-KR" dirty="0" smtClean="0"/>
              <a:t>Reference chapter </a:t>
            </a:r>
            <a:r>
              <a:rPr lang="en-US" altLang="ko-KR" dirty="0" smtClean="0"/>
              <a:t>07.</a:t>
            </a:r>
          </a:p>
          <a:p>
            <a:r>
              <a:rPr lang="ko-KR" altLang="en-US" dirty="0" smtClean="0"/>
              <a:t>쓰임새 별 구성 방법과 전략 </a:t>
            </a:r>
            <a:r>
              <a:rPr lang="en-US" altLang="ko-KR" sz="1400" dirty="0" smtClean="0"/>
              <a:t>(configuration and strategy by use case)</a:t>
            </a:r>
            <a:endParaRPr lang="en-US" altLang="ko-KR" dirty="0" smtClean="0"/>
          </a:p>
          <a:p>
            <a:pPr lvl="1"/>
            <a:r>
              <a:rPr lang="en-US" b="1" dirty="0" smtClean="0">
                <a:hlinkClick r:id="rId2"/>
              </a:rPr>
              <a:t>Use Cases for Spr</a:t>
            </a:r>
            <a:r>
              <a:rPr lang="en-US" dirty="0" smtClean="0">
                <a:hlinkClick r:id="rId2"/>
              </a:rPr>
              <a:t>ing </a:t>
            </a:r>
            <a:r>
              <a:rPr lang="en-US" dirty="0" smtClean="0">
                <a:hlinkClick r:id="rId2"/>
              </a:rPr>
              <a:t>Batch</a:t>
            </a:r>
            <a:endParaRPr lang="en-US" dirty="0" smtClean="0"/>
          </a:p>
          <a:p>
            <a:r>
              <a:rPr lang="ko-KR" altLang="en-US" dirty="0" smtClean="0"/>
              <a:t>스프링 배치 더 자세히 살펴보기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 데이터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티어</a:t>
            </a:r>
            <a:r>
              <a:rPr lang="en-US" altLang="ko-KR" dirty="0" smtClean="0"/>
              <a:t>(tier) </a:t>
            </a:r>
            <a:r>
              <a:rPr lang="ko-KR" altLang="en-US" dirty="0" smtClean="0"/>
              <a:t>별 구성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다룰 내용들</a:t>
            </a:r>
            <a:r>
              <a:rPr lang="en-US" altLang="ko-KR" dirty="0" smtClean="0"/>
              <a:t>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이론편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반복하기</a:t>
            </a:r>
            <a:r>
              <a:rPr lang="en-US" altLang="ko-KR" dirty="0" smtClean="0"/>
              <a:t>(Repeat)</a:t>
            </a:r>
            <a:r>
              <a:rPr lang="ko-KR" altLang="en-US" dirty="0" smtClean="0"/>
              <a:t>에 관련된 인터페이스와 기능들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실전편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Custom step </a:t>
            </a:r>
            <a:r>
              <a:rPr lang="ko-KR" altLang="en-US" dirty="0" smtClean="0"/>
              <a:t>만들어보기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이론편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RetryOpreations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142984"/>
            <a:ext cx="7715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RetryOperations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sz="1400" dirty="0" smtClean="0">
              <a:latin typeface="Courier New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	Object execute(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RetryCallback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/>
              </a:rPr>
              <a:t>retryCallback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Exception;</a:t>
            </a:r>
          </a:p>
          <a:p>
            <a:endParaRPr lang="ko-KR" altLang="en-US" sz="1400" dirty="0" smtClean="0">
              <a:latin typeface="Courier New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RepeatOperations</a:t>
            </a:r>
            <a:r>
              <a:rPr lang="ko-KR" altLang="en-US" dirty="0" smtClean="0"/>
              <a:t>를 구현하는 기본적인 배치 템플릿</a:t>
            </a:r>
            <a:endParaRPr lang="en-US" altLang="ko-KR" dirty="0" smtClean="0"/>
          </a:p>
          <a:p>
            <a:r>
              <a:rPr lang="ko-KR" altLang="en-US" dirty="0" err="1" smtClean="0"/>
              <a:t>인터셉터</a:t>
            </a:r>
            <a:r>
              <a:rPr lang="en-US" altLang="ko-KR" dirty="0" smtClean="0"/>
              <a:t>(interceptor)</a:t>
            </a:r>
            <a:r>
              <a:rPr lang="ko-KR" altLang="en-US" dirty="0" smtClean="0"/>
              <a:t>와 정책</a:t>
            </a:r>
            <a:r>
              <a:rPr lang="en-US" altLang="ko-KR" dirty="0" smtClean="0"/>
              <a:t>(policy)</a:t>
            </a:r>
            <a:r>
              <a:rPr lang="ko-KR" altLang="en-US" dirty="0" smtClean="0"/>
              <a:t>을 포함</a:t>
            </a:r>
            <a:endParaRPr lang="en-US" altLang="ko-KR" dirty="0" smtClean="0"/>
          </a:p>
          <a:p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</a:t>
            </a:r>
            <a:r>
              <a:rPr lang="en-US" altLang="ko-KR" dirty="0" smtClean="0"/>
              <a:t>(iteration) </a:t>
            </a:r>
            <a:r>
              <a:rPr lang="ko-KR" altLang="en-US" dirty="0" smtClean="0"/>
              <a:t>동안에 발생한 예외를 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후 반복이 다 완료된 후에 한 번에 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CompletionPolicy</a:t>
            </a:r>
            <a:r>
              <a:rPr lang="ko-KR" altLang="en-US" dirty="0" smtClean="0"/>
              <a:t>를 통해 설정 가능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CompletionPolicy</a:t>
            </a:r>
            <a:r>
              <a:rPr lang="ko-KR" altLang="en-US" dirty="0" smtClean="0"/>
              <a:t>가 종료를 결정할 때까지 반복 수행</a:t>
            </a:r>
            <a:endParaRPr lang="en-US" altLang="ko-KR" dirty="0" smtClean="0"/>
          </a:p>
          <a:p>
            <a:r>
              <a:rPr lang="en-US" altLang="ko-KR" dirty="0" err="1" smtClean="0"/>
              <a:t>RepeatListener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예외가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처리 전에 특정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수행하고 싶은 경우 사용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RepeatTemplate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RepeatCallback</a:t>
            </a:r>
            <a:r>
              <a:rPr lang="ko-KR" altLang="en-US" dirty="0" smtClean="0"/>
              <a:t>의 메소드 인자</a:t>
            </a:r>
            <a:endParaRPr lang="en-US" altLang="ko-KR" dirty="0" smtClean="0"/>
          </a:p>
          <a:p>
            <a:r>
              <a:rPr lang="ko-KR" altLang="en-US" dirty="0" smtClean="0"/>
              <a:t>반복 하는 동안에 일시적으로 사용할 필요가 있는 데이터를 저장하는 속성 가방</a:t>
            </a:r>
            <a:r>
              <a:rPr lang="en-US" altLang="ko-KR" dirty="0" smtClean="0"/>
              <a:t>(attribute bag)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RepeatContext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찬욱글꼴">
      <a:majorFont>
        <a:latin typeface="Cooper Black"/>
        <a:ea typeface="휴먼둥근헤드라인"/>
        <a:cs typeface=""/>
      </a:majorFont>
      <a:minorFont>
        <a:latin typeface="Bodoni MT Black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432</Words>
  <Application>Microsoft Office PowerPoint</Application>
  <PresentationFormat>화면 슬라이드 쇼(4:3)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Spring Batch tutorial</vt:lpstr>
      <vt:lpstr>더 할게 남았나요?</vt:lpstr>
      <vt:lpstr>그 동안 했던 내용들 (1부)</vt:lpstr>
      <vt:lpstr>앞으로 다룰 내용들 (2부)</vt:lpstr>
      <vt:lpstr>목차</vt:lpstr>
      <vt:lpstr>이론편</vt:lpstr>
      <vt:lpstr>RetryOpreations</vt:lpstr>
      <vt:lpstr>RepeatTemplate</vt:lpstr>
      <vt:lpstr>RepeatContext</vt:lpstr>
      <vt:lpstr>ExitStatus</vt:lpstr>
      <vt:lpstr>CompletionPolicy</vt:lpstr>
      <vt:lpstr>예외 처리</vt:lpstr>
      <vt:lpstr>RepeatListener</vt:lpstr>
      <vt:lpstr>실전편</vt:lpstr>
      <vt:lpstr>테스트를 해봅시다.</vt:lpstr>
      <vt:lpstr>다음 이 시간에는…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wook</dc:creator>
  <cp:lastModifiedBy>chanwook</cp:lastModifiedBy>
  <cp:revision>637</cp:revision>
  <dcterms:created xsi:type="dcterms:W3CDTF">2007-06-26T06:37:40Z</dcterms:created>
  <dcterms:modified xsi:type="dcterms:W3CDTF">2008-09-09T11:41:13Z</dcterms:modified>
</cp:coreProperties>
</file>