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7" r:id="rId3"/>
    <p:sldId id="258" r:id="rId4"/>
    <p:sldId id="270" r:id="rId5"/>
    <p:sldId id="271" r:id="rId6"/>
    <p:sldId id="272" r:id="rId7"/>
    <p:sldId id="273" r:id="rId8"/>
    <p:sldId id="274" r:id="rId9"/>
    <p:sldId id="266" r:id="rId10"/>
    <p:sldId id="275" r:id="rId11"/>
    <p:sldId id="276" r:id="rId12"/>
  </p:sldIdLst>
  <p:sldSz cx="12190413" cy="6859588"/>
  <p:notesSz cx="6858000" cy="9144000"/>
  <p:defaultTextStyle>
    <a:defPPr>
      <a:defRPr lang="ko-KR"/>
    </a:defPPr>
    <a:lvl1pPr marL="0" algn="l" defTabSz="1172261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86130" algn="l" defTabSz="1172261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72261" algn="l" defTabSz="1172261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58391" algn="l" defTabSz="1172261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44522" algn="l" defTabSz="1172261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930652" algn="l" defTabSz="1172261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516782" algn="l" defTabSz="1172261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102913" algn="l" defTabSz="1172261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689043" algn="l" defTabSz="1172261" rtl="0" eaLnBrk="1" latinLnBrk="1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48" autoAdjust="0"/>
    <p:restoredTop sz="94660"/>
  </p:normalViewPr>
  <p:slideViewPr>
    <p:cSldViewPr snapToGrid="0">
      <p:cViewPr varScale="1">
        <p:scale>
          <a:sx n="82" d="100"/>
          <a:sy n="82" d="100"/>
        </p:scale>
        <p:origin x="504" y="62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2BF976-7388-4A9F-92C2-55CB7E2D5C2C}" type="datetimeFigureOut">
              <a:rPr lang="ko-KR" altLang="en-US" smtClean="0"/>
              <a:t>2016-12-11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8D2EB-A870-461C-8F7D-A59BE4A499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338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E4DE0-6D89-40B7-BA30-D479E2F2BCB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264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  <a:r>
              <a:rPr lang="en-US" altLang="ko-KR" dirty="0"/>
              <a:t>-&gt;</a:t>
            </a:r>
            <a:r>
              <a:rPr lang="ko-KR" altLang="en-US" dirty="0"/>
              <a:t>로그인</a:t>
            </a:r>
            <a:r>
              <a:rPr lang="en-US" altLang="ko-KR" dirty="0"/>
              <a:t>-&gt;detail,</a:t>
            </a:r>
            <a:r>
              <a:rPr lang="en-US" altLang="ko-KR" baseline="0" dirty="0"/>
              <a:t> cart-order, </a:t>
            </a:r>
            <a:r>
              <a:rPr lang="en-US" altLang="ko-KR" baseline="0" dirty="0" err="1"/>
              <a:t>mypage</a:t>
            </a:r>
            <a:r>
              <a:rPr lang="en-US" altLang="ko-KR" baseline="0" dirty="0"/>
              <a:t> </a:t>
            </a:r>
            <a:r>
              <a:rPr lang="ko-KR" altLang="en-US" baseline="0" dirty="0"/>
              <a:t>접근</a:t>
            </a:r>
            <a:r>
              <a:rPr lang="en-US" altLang="ko-KR" baseline="0" dirty="0"/>
              <a:t>-&gt;</a:t>
            </a:r>
            <a:r>
              <a:rPr lang="ko-KR" altLang="en-US" baseline="0" dirty="0"/>
              <a:t>로그아웃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8D2EB-A870-461C-8F7D-A59BE4A499D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365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281" y="2130920"/>
            <a:ext cx="10361851" cy="147036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86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2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58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44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30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167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029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89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8049" y="274703"/>
            <a:ext cx="2742843" cy="585288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21" y="274703"/>
            <a:ext cx="8025355" cy="58528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521" y="274705"/>
            <a:ext cx="10971373" cy="716127"/>
          </a:xfrm>
        </p:spPr>
        <p:txBody>
          <a:bodyPr>
            <a:normAutofit/>
          </a:bodyPr>
          <a:lstStyle>
            <a:lvl1pPr algn="l">
              <a:defRPr sz="3732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2732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226547"/>
            <a:ext cx="12190413" cy="3633041"/>
          </a:xfrm>
          <a:prstGeom prst="rect">
            <a:avLst/>
          </a:prstGeom>
          <a:gradFill flip="none" rotWithShape="1">
            <a:gsLst>
              <a:gs pos="44000">
                <a:srgbClr val="CBCBCB">
                  <a:alpha val="22000"/>
                </a:srgbClr>
              </a:gs>
              <a:gs pos="100000">
                <a:srgbClr val="5F5F5F">
                  <a:alpha val="1900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895" latinLnBrk="0"/>
            <a:endParaRPr lang="en-US" sz="2399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2" y="4989145"/>
            <a:ext cx="10361851" cy="610961"/>
          </a:xfrm>
        </p:spPr>
        <p:txBody>
          <a:bodyPr/>
          <a:lstStyle>
            <a:lvl1pPr algn="ctr">
              <a:defRPr lang="en-US" sz="3999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2" y="5510636"/>
            <a:ext cx="8533290" cy="764617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9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3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3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7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019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2" y="2130923"/>
            <a:ext cx="10361851" cy="14703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90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6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1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245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680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59" y="4407923"/>
            <a:ext cx="10361851" cy="1362390"/>
          </a:xfrm>
        </p:spPr>
        <p:txBody>
          <a:bodyPr anchor="t"/>
          <a:lstStyle>
            <a:lvl1pPr algn="l">
              <a:defRPr sz="533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59" y="2907387"/>
            <a:ext cx="10361851" cy="1500534"/>
          </a:xfrm>
        </p:spPr>
        <p:txBody>
          <a:bodyPr anchor="b"/>
          <a:lstStyle>
            <a:lvl1pPr marL="0" indent="0">
              <a:buNone/>
              <a:defRPr sz="2666">
                <a:solidFill>
                  <a:schemeClr val="tx1">
                    <a:tint val="75000"/>
                  </a:schemeClr>
                </a:solidFill>
              </a:defRPr>
            </a:lvl1pPr>
            <a:lvl2pPr marL="609422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884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267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4pPr>
            <a:lvl5pPr marL="2437689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5pPr>
            <a:lvl6pPr marL="3047111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6pPr>
            <a:lvl7pPr marL="3656534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7pPr>
            <a:lvl8pPr marL="4265955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8pPr>
            <a:lvl9pPr marL="4875378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785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1" y="1600573"/>
            <a:ext cx="5384099" cy="4527011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3" y="1600573"/>
            <a:ext cx="5384099" cy="4527011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3629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535470"/>
            <a:ext cx="5386216" cy="639911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22" indent="0">
              <a:buNone/>
              <a:defRPr sz="2666" b="1"/>
            </a:lvl2pPr>
            <a:lvl3pPr marL="1218845" indent="0">
              <a:buNone/>
              <a:defRPr sz="2399" b="1"/>
            </a:lvl3pPr>
            <a:lvl4pPr marL="1828267" indent="0">
              <a:buNone/>
              <a:defRPr sz="2133" b="1"/>
            </a:lvl4pPr>
            <a:lvl5pPr marL="2437689" indent="0">
              <a:buNone/>
              <a:defRPr sz="2133" b="1"/>
            </a:lvl5pPr>
            <a:lvl6pPr marL="3047111" indent="0">
              <a:buNone/>
              <a:defRPr sz="2133" b="1"/>
            </a:lvl6pPr>
            <a:lvl7pPr marL="3656534" indent="0">
              <a:buNone/>
              <a:defRPr sz="2133" b="1"/>
            </a:lvl7pPr>
            <a:lvl8pPr marL="4265955" indent="0">
              <a:buNone/>
              <a:defRPr sz="2133" b="1"/>
            </a:lvl8pPr>
            <a:lvl9pPr marL="48753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175379"/>
            <a:ext cx="5386216" cy="3952203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4" y="1535470"/>
            <a:ext cx="5388332" cy="639911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22" indent="0">
              <a:buNone/>
              <a:defRPr sz="2666" b="1"/>
            </a:lvl2pPr>
            <a:lvl3pPr marL="1218845" indent="0">
              <a:buNone/>
              <a:defRPr sz="2399" b="1"/>
            </a:lvl3pPr>
            <a:lvl4pPr marL="1828267" indent="0">
              <a:buNone/>
              <a:defRPr sz="2133" b="1"/>
            </a:lvl4pPr>
            <a:lvl5pPr marL="2437689" indent="0">
              <a:buNone/>
              <a:defRPr sz="2133" b="1"/>
            </a:lvl5pPr>
            <a:lvl6pPr marL="3047111" indent="0">
              <a:buNone/>
              <a:defRPr sz="2133" b="1"/>
            </a:lvl6pPr>
            <a:lvl7pPr marL="3656534" indent="0">
              <a:buNone/>
              <a:defRPr sz="2133" b="1"/>
            </a:lvl7pPr>
            <a:lvl8pPr marL="4265955" indent="0">
              <a:buNone/>
              <a:defRPr sz="2133" b="1"/>
            </a:lvl8pPr>
            <a:lvl9pPr marL="48753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4" y="2175379"/>
            <a:ext cx="5388332" cy="3952203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0709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521" y="274705"/>
            <a:ext cx="10971373" cy="716127"/>
          </a:xfrm>
        </p:spPr>
        <p:txBody>
          <a:bodyPr>
            <a:normAutofit/>
          </a:bodyPr>
          <a:lstStyle>
            <a:lvl1pPr algn="l">
              <a:defRPr sz="3732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9580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521" y="274705"/>
            <a:ext cx="10971373" cy="716127"/>
          </a:xfrm>
        </p:spPr>
        <p:txBody>
          <a:bodyPr>
            <a:normAutofit/>
          </a:bodyPr>
          <a:lstStyle>
            <a:lvl1pPr algn="l">
              <a:defRPr sz="3732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521" y="990829"/>
            <a:ext cx="10971373" cy="508118"/>
          </a:xfrm>
        </p:spPr>
        <p:txBody>
          <a:bodyPr>
            <a:noAutofit/>
          </a:bodyPr>
          <a:lstStyle>
            <a:lvl1pPr marL="0" indent="0">
              <a:buNone/>
              <a:defRPr sz="1866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5435685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5621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5" y="273114"/>
            <a:ext cx="4010562" cy="1162320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118"/>
            <a:ext cx="6814780" cy="5854468"/>
          </a:xfrm>
        </p:spPr>
        <p:txBody>
          <a:bodyPr/>
          <a:lstStyle>
            <a:lvl1pPr>
              <a:defRPr sz="4266"/>
            </a:lvl1pPr>
            <a:lvl2pPr>
              <a:defRPr sz="3732"/>
            </a:lvl2pPr>
            <a:lvl3pPr>
              <a:defRPr sz="3199"/>
            </a:lvl3pPr>
            <a:lvl4pPr>
              <a:defRPr sz="2666"/>
            </a:lvl4pPr>
            <a:lvl5pPr>
              <a:defRPr sz="2666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5" y="1435436"/>
            <a:ext cx="4010562" cy="4692149"/>
          </a:xfrm>
        </p:spPr>
        <p:txBody>
          <a:bodyPr/>
          <a:lstStyle>
            <a:lvl1pPr marL="0" indent="0">
              <a:buNone/>
              <a:defRPr sz="1866"/>
            </a:lvl1pPr>
            <a:lvl2pPr marL="609422" indent="0">
              <a:buNone/>
              <a:defRPr sz="1600"/>
            </a:lvl2pPr>
            <a:lvl3pPr marL="1218845" indent="0">
              <a:buNone/>
              <a:defRPr sz="1333"/>
            </a:lvl3pPr>
            <a:lvl4pPr marL="1828267" indent="0">
              <a:buNone/>
              <a:defRPr sz="1200"/>
            </a:lvl4pPr>
            <a:lvl5pPr marL="2437689" indent="0">
              <a:buNone/>
              <a:defRPr sz="1200"/>
            </a:lvl5pPr>
            <a:lvl6pPr marL="3047111" indent="0">
              <a:buNone/>
              <a:defRPr sz="1200"/>
            </a:lvl6pPr>
            <a:lvl7pPr marL="3656534" indent="0">
              <a:buNone/>
              <a:defRPr sz="1200"/>
            </a:lvl7pPr>
            <a:lvl8pPr marL="4265955" indent="0">
              <a:buNone/>
              <a:defRPr sz="1200"/>
            </a:lvl8pPr>
            <a:lvl9pPr marL="48753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0424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7" y="4801714"/>
            <a:ext cx="7314248" cy="566870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7" y="612917"/>
            <a:ext cx="7314248" cy="4115753"/>
          </a:xfrm>
        </p:spPr>
        <p:txBody>
          <a:bodyPr/>
          <a:lstStyle>
            <a:lvl1pPr marL="0" indent="0">
              <a:buNone/>
              <a:defRPr sz="4266"/>
            </a:lvl1pPr>
            <a:lvl2pPr marL="609422" indent="0">
              <a:buNone/>
              <a:defRPr sz="3732"/>
            </a:lvl2pPr>
            <a:lvl3pPr marL="1218845" indent="0">
              <a:buNone/>
              <a:defRPr sz="3199"/>
            </a:lvl3pPr>
            <a:lvl4pPr marL="1828267" indent="0">
              <a:buNone/>
              <a:defRPr sz="2666"/>
            </a:lvl4pPr>
            <a:lvl5pPr marL="2437689" indent="0">
              <a:buNone/>
              <a:defRPr sz="2666"/>
            </a:lvl5pPr>
            <a:lvl6pPr marL="3047111" indent="0">
              <a:buNone/>
              <a:defRPr sz="2666"/>
            </a:lvl6pPr>
            <a:lvl7pPr marL="3656534" indent="0">
              <a:buNone/>
              <a:defRPr sz="2666"/>
            </a:lvl7pPr>
            <a:lvl8pPr marL="4265955" indent="0">
              <a:buNone/>
              <a:defRPr sz="2666"/>
            </a:lvl8pPr>
            <a:lvl9pPr marL="4875378" indent="0">
              <a:buNone/>
              <a:defRPr sz="266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7" y="5368584"/>
            <a:ext cx="7314248" cy="805049"/>
          </a:xfrm>
        </p:spPr>
        <p:txBody>
          <a:bodyPr/>
          <a:lstStyle>
            <a:lvl1pPr marL="0" indent="0">
              <a:buNone/>
              <a:defRPr sz="1866"/>
            </a:lvl1pPr>
            <a:lvl2pPr marL="609422" indent="0">
              <a:buNone/>
              <a:defRPr sz="1600"/>
            </a:lvl2pPr>
            <a:lvl3pPr marL="1218845" indent="0">
              <a:buNone/>
              <a:defRPr sz="1333"/>
            </a:lvl3pPr>
            <a:lvl4pPr marL="1828267" indent="0">
              <a:buNone/>
              <a:defRPr sz="1200"/>
            </a:lvl4pPr>
            <a:lvl5pPr marL="2437689" indent="0">
              <a:buNone/>
              <a:defRPr sz="1200"/>
            </a:lvl5pPr>
            <a:lvl6pPr marL="3047111" indent="0">
              <a:buNone/>
              <a:defRPr sz="1200"/>
            </a:lvl6pPr>
            <a:lvl7pPr marL="3656534" indent="0">
              <a:buNone/>
              <a:defRPr sz="1200"/>
            </a:lvl7pPr>
            <a:lvl8pPr marL="4265955" indent="0">
              <a:buNone/>
              <a:defRPr sz="1200"/>
            </a:lvl8pPr>
            <a:lvl9pPr marL="48753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1353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6725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49" y="274705"/>
            <a:ext cx="2742843" cy="58528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274705"/>
            <a:ext cx="8025355" cy="58528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2881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521" y="274705"/>
            <a:ext cx="10971373" cy="716127"/>
          </a:xfrm>
        </p:spPr>
        <p:txBody>
          <a:bodyPr>
            <a:normAutofit/>
          </a:bodyPr>
          <a:lstStyle>
            <a:lvl1pPr algn="l">
              <a:defRPr sz="3732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521" y="990829"/>
            <a:ext cx="10971373" cy="508118"/>
          </a:xfrm>
        </p:spPr>
        <p:txBody>
          <a:bodyPr>
            <a:noAutofit/>
          </a:bodyPr>
          <a:lstStyle>
            <a:lvl1pPr marL="0" indent="0">
              <a:buNone/>
              <a:defRPr sz="1866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8123246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2" y="274706"/>
            <a:ext cx="6704727" cy="711246"/>
          </a:xfrm>
        </p:spPr>
        <p:txBody>
          <a:bodyPr>
            <a:noAutofit/>
          </a:bodyPr>
          <a:lstStyle>
            <a:lvl1pPr>
              <a:defRPr sz="3599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4E2B0-FEF2-4C8F-90A4-46C9D72643E3}" type="datetime1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12/11/2016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SlideModel.com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8513" y="6357826"/>
            <a:ext cx="761902" cy="365210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0" tIns="91440" rIns="0" bIns="91440" numCol="1" anchor="ctr" anchorCtr="1" compatLnSpc="1">
            <a:prstTxWarp prst="textNoShape">
              <a:avLst/>
            </a:prstTxWarp>
          </a:bodyPr>
          <a:lstStyle>
            <a:lvl1pPr algn="r">
              <a:defRPr lang="en-US" sz="1400" kern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6E69268-9C8B-4EBF-A9EE-DC5DC2D48DC3}" type="slidenum">
              <a:rPr lang="es-UY">
                <a:solidFill>
                  <a:srgbClr val="FFFFFF"/>
                </a:solidFill>
              </a:rPr>
              <a:pPr/>
              <a:t>‹#›</a:t>
            </a:fld>
            <a:endParaRPr lang="es-UY" dirty="0">
              <a:solidFill>
                <a:srgbClr val="FFFFFF"/>
              </a:solidFill>
            </a:endParaRP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479328" y="362223"/>
            <a:ext cx="4114264" cy="533524"/>
          </a:xfrm>
        </p:spPr>
        <p:txBody>
          <a:bodyPr anchor="ctr">
            <a:noAutofit/>
          </a:bodyPr>
          <a:lstStyle>
            <a:lvl1pPr marL="0" indent="0" algn="r">
              <a:buNone/>
              <a:defRPr sz="1999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Breadcrumb 1 &gt; Breadcrumb 2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3775066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Left Clipa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684302" y="1067047"/>
            <a:ext cx="4191546" cy="762176"/>
          </a:xfrm>
        </p:spPr>
        <p:txBody>
          <a:bodyPr>
            <a:noAutofit/>
          </a:bodyPr>
          <a:lstStyle>
            <a:lvl1pPr>
              <a:defRPr sz="3999" b="1"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4"/>
          </p:nvPr>
        </p:nvSpPr>
        <p:spPr>
          <a:xfrm>
            <a:off x="684302" y="2057877"/>
            <a:ext cx="4191546" cy="381088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8923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2959" y="4407922"/>
            <a:ext cx="10361851" cy="1362390"/>
          </a:xfrm>
        </p:spPr>
        <p:txBody>
          <a:bodyPr anchor="t"/>
          <a:lstStyle>
            <a:lvl1pPr algn="l">
              <a:defRPr sz="51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2959" y="2907386"/>
            <a:ext cx="10361851" cy="1500535"/>
          </a:xfrm>
        </p:spPr>
        <p:txBody>
          <a:bodyPr anchor="b"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58613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7226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75839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4452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93065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51678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10291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68904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21" y="1600572"/>
            <a:ext cx="5384099" cy="4527011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6793" y="1600572"/>
            <a:ext cx="5384099" cy="4527011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1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6130" indent="0">
              <a:buNone/>
              <a:defRPr sz="2600" b="1"/>
            </a:lvl2pPr>
            <a:lvl3pPr marL="1172261" indent="0">
              <a:buNone/>
              <a:defRPr sz="2300" b="1"/>
            </a:lvl3pPr>
            <a:lvl4pPr marL="1758391" indent="0">
              <a:buNone/>
              <a:defRPr sz="2100" b="1"/>
            </a:lvl4pPr>
            <a:lvl5pPr marL="2344522" indent="0">
              <a:buNone/>
              <a:defRPr sz="2100" b="1"/>
            </a:lvl5pPr>
            <a:lvl6pPr marL="2930652" indent="0">
              <a:buNone/>
              <a:defRPr sz="2100" b="1"/>
            </a:lvl6pPr>
            <a:lvl7pPr marL="3516782" indent="0">
              <a:buNone/>
              <a:defRPr sz="2100" b="1"/>
            </a:lvl7pPr>
            <a:lvl8pPr marL="4102913" indent="0">
              <a:buNone/>
              <a:defRPr sz="2100" b="1"/>
            </a:lvl8pPr>
            <a:lvl9pPr marL="4689043" indent="0">
              <a:buNone/>
              <a:defRPr sz="21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521" y="2175379"/>
            <a:ext cx="5386216" cy="395220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2564" y="1535469"/>
            <a:ext cx="5388332" cy="639911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6130" indent="0">
              <a:buNone/>
              <a:defRPr sz="2600" b="1"/>
            </a:lvl2pPr>
            <a:lvl3pPr marL="1172261" indent="0">
              <a:buNone/>
              <a:defRPr sz="2300" b="1"/>
            </a:lvl3pPr>
            <a:lvl4pPr marL="1758391" indent="0">
              <a:buNone/>
              <a:defRPr sz="2100" b="1"/>
            </a:lvl4pPr>
            <a:lvl5pPr marL="2344522" indent="0">
              <a:buNone/>
              <a:defRPr sz="2100" b="1"/>
            </a:lvl5pPr>
            <a:lvl6pPr marL="2930652" indent="0">
              <a:buNone/>
              <a:defRPr sz="2100" b="1"/>
            </a:lvl6pPr>
            <a:lvl7pPr marL="3516782" indent="0">
              <a:buNone/>
              <a:defRPr sz="2100" b="1"/>
            </a:lvl7pPr>
            <a:lvl8pPr marL="4102913" indent="0">
              <a:buNone/>
              <a:defRPr sz="2100" b="1"/>
            </a:lvl8pPr>
            <a:lvl9pPr marL="4689043" indent="0">
              <a:buNone/>
              <a:defRPr sz="21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2564" y="2175379"/>
            <a:ext cx="5388332" cy="395220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4" y="273113"/>
            <a:ext cx="4010562" cy="1162320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113" y="273115"/>
            <a:ext cx="6814779" cy="5854468"/>
          </a:xfrm>
        </p:spPr>
        <p:txBody>
          <a:bodyPr/>
          <a:lstStyle>
            <a:lvl1pPr>
              <a:defRPr sz="4100"/>
            </a:lvl1pPr>
            <a:lvl2pPr>
              <a:defRPr sz="3600"/>
            </a:lvl2pPr>
            <a:lvl3pPr>
              <a:defRPr sz="31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524" y="1435435"/>
            <a:ext cx="4010562" cy="4692149"/>
          </a:xfrm>
        </p:spPr>
        <p:txBody>
          <a:bodyPr/>
          <a:lstStyle>
            <a:lvl1pPr marL="0" indent="0">
              <a:buNone/>
              <a:defRPr sz="1800"/>
            </a:lvl1pPr>
            <a:lvl2pPr marL="586130" indent="0">
              <a:buNone/>
              <a:defRPr sz="1500"/>
            </a:lvl2pPr>
            <a:lvl3pPr marL="1172261" indent="0">
              <a:buNone/>
              <a:defRPr sz="1300"/>
            </a:lvl3pPr>
            <a:lvl4pPr marL="1758391" indent="0">
              <a:buNone/>
              <a:defRPr sz="1200"/>
            </a:lvl4pPr>
            <a:lvl5pPr marL="2344522" indent="0">
              <a:buNone/>
              <a:defRPr sz="1200"/>
            </a:lvl5pPr>
            <a:lvl6pPr marL="2930652" indent="0">
              <a:buNone/>
              <a:defRPr sz="1200"/>
            </a:lvl6pPr>
            <a:lvl7pPr marL="3516782" indent="0">
              <a:buNone/>
              <a:defRPr sz="1200"/>
            </a:lvl7pPr>
            <a:lvl8pPr marL="4102913" indent="0">
              <a:buNone/>
              <a:defRPr sz="1200"/>
            </a:lvl8pPr>
            <a:lvl9pPr marL="4689043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406" y="4801711"/>
            <a:ext cx="7314248" cy="566870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4100"/>
            </a:lvl1pPr>
            <a:lvl2pPr marL="586130" indent="0">
              <a:buNone/>
              <a:defRPr sz="3600"/>
            </a:lvl2pPr>
            <a:lvl3pPr marL="1172261" indent="0">
              <a:buNone/>
              <a:defRPr sz="3100"/>
            </a:lvl3pPr>
            <a:lvl4pPr marL="1758391" indent="0">
              <a:buNone/>
              <a:defRPr sz="2600"/>
            </a:lvl4pPr>
            <a:lvl5pPr marL="2344522" indent="0">
              <a:buNone/>
              <a:defRPr sz="2600"/>
            </a:lvl5pPr>
            <a:lvl6pPr marL="2930652" indent="0">
              <a:buNone/>
              <a:defRPr sz="2600"/>
            </a:lvl6pPr>
            <a:lvl7pPr marL="3516782" indent="0">
              <a:buNone/>
              <a:defRPr sz="2600"/>
            </a:lvl7pPr>
            <a:lvl8pPr marL="4102913" indent="0">
              <a:buNone/>
              <a:defRPr sz="2600"/>
            </a:lvl8pPr>
            <a:lvl9pPr marL="4689043" indent="0">
              <a:buNone/>
              <a:defRPr sz="26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406" y="5368582"/>
            <a:ext cx="7314248" cy="805049"/>
          </a:xfrm>
        </p:spPr>
        <p:txBody>
          <a:bodyPr/>
          <a:lstStyle>
            <a:lvl1pPr marL="0" indent="0">
              <a:buNone/>
              <a:defRPr sz="1800"/>
            </a:lvl1pPr>
            <a:lvl2pPr marL="586130" indent="0">
              <a:buNone/>
              <a:defRPr sz="1500"/>
            </a:lvl2pPr>
            <a:lvl3pPr marL="1172261" indent="0">
              <a:buNone/>
              <a:defRPr sz="1300"/>
            </a:lvl3pPr>
            <a:lvl4pPr marL="1758391" indent="0">
              <a:buNone/>
              <a:defRPr sz="1200"/>
            </a:lvl4pPr>
            <a:lvl5pPr marL="2344522" indent="0">
              <a:buNone/>
              <a:defRPr sz="1200"/>
            </a:lvl5pPr>
            <a:lvl6pPr marL="2930652" indent="0">
              <a:buNone/>
              <a:defRPr sz="1200"/>
            </a:lvl6pPr>
            <a:lvl7pPr marL="3516782" indent="0">
              <a:buNone/>
              <a:defRPr sz="1200"/>
            </a:lvl7pPr>
            <a:lvl8pPr marL="4102913" indent="0">
              <a:buNone/>
              <a:defRPr sz="1200"/>
            </a:lvl8pPr>
            <a:lvl9pPr marL="4689043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2016-12-11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21" y="274703"/>
            <a:ext cx="10971372" cy="1143265"/>
          </a:xfrm>
          <a:prstGeom prst="rect">
            <a:avLst/>
          </a:prstGeom>
        </p:spPr>
        <p:txBody>
          <a:bodyPr vert="horz" lIns="117226" tIns="58613" rIns="117226" bIns="58613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117226" tIns="58613" rIns="117226" bIns="58613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21" y="6357823"/>
            <a:ext cx="2844430" cy="365210"/>
          </a:xfrm>
          <a:prstGeom prst="rect">
            <a:avLst/>
          </a:prstGeom>
        </p:spPr>
        <p:txBody>
          <a:bodyPr vert="horz" lIns="117226" tIns="58613" rIns="117226" bIns="58613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2016-12-11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058" y="6357823"/>
            <a:ext cx="3860297" cy="365210"/>
          </a:xfrm>
          <a:prstGeom prst="rect">
            <a:avLst/>
          </a:prstGeom>
        </p:spPr>
        <p:txBody>
          <a:bodyPr vert="horz" lIns="117226" tIns="58613" rIns="117226" bIns="58613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6463" y="6357823"/>
            <a:ext cx="2844430" cy="365210"/>
          </a:xfrm>
          <a:prstGeom prst="rect">
            <a:avLst/>
          </a:prstGeom>
        </p:spPr>
        <p:txBody>
          <a:bodyPr vert="horz" lIns="117226" tIns="58613" rIns="117226" bIns="58613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7" r:id="rId12"/>
  </p:sldLayoutIdLst>
  <p:txStyles>
    <p:titleStyle>
      <a:lvl1pPr algn="ctr" defTabSz="1172261" rtl="0" eaLnBrk="1" latinLnBrk="1" hangingPunct="1">
        <a:spcBef>
          <a:spcPct val="0"/>
        </a:spcBef>
        <a:buNone/>
        <a:defRPr sz="5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9598" indent="-439598" algn="l" defTabSz="1172261" rtl="0" eaLnBrk="1" latinLnBrk="1" hangingPunct="1">
        <a:spcBef>
          <a:spcPct val="20000"/>
        </a:spcBef>
        <a:buFont typeface="Arial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952462" indent="-366332" algn="l" defTabSz="1172261" rtl="0" eaLnBrk="1" latinLnBrk="1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465326" indent="-293065" algn="l" defTabSz="1172261" rtl="0" eaLnBrk="1" latinLnBrk="1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51456" indent="-293065" algn="l" defTabSz="1172261" rtl="0" eaLnBrk="1" latinLnBrk="1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37587" indent="-293065" algn="l" defTabSz="1172261" rtl="0" eaLnBrk="1" latinLnBrk="1" hangingPunct="1">
        <a:spcBef>
          <a:spcPct val="20000"/>
        </a:spcBef>
        <a:buFont typeface="Arial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23717" indent="-293065" algn="l" defTabSz="1172261" rtl="0" eaLnBrk="1" latinLnBrk="1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09848" indent="-293065" algn="l" defTabSz="1172261" rtl="0" eaLnBrk="1" latinLnBrk="1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395978" indent="-293065" algn="l" defTabSz="1172261" rtl="0" eaLnBrk="1" latinLnBrk="1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982108" indent="-293065" algn="l" defTabSz="1172261" rtl="0" eaLnBrk="1" latinLnBrk="1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72261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6130" algn="l" defTabSz="1172261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72261" algn="l" defTabSz="1172261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58391" algn="l" defTabSz="1172261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4522" algn="l" defTabSz="1172261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30652" algn="l" defTabSz="1172261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16782" algn="l" defTabSz="1172261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102913" algn="l" defTabSz="1172261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89043" algn="l" defTabSz="1172261" rtl="0" eaLnBrk="1" latinLnBrk="1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274705"/>
            <a:ext cx="10971373" cy="711246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138690"/>
            <a:ext cx="10971373" cy="498889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521" y="6357825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895" latinLnBrk="0"/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8895" latinLnBrk="0"/>
              <a:t>12/11/2016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9" y="6357825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895" latinLnBrk="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6464" y="6357825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895" latinLnBrk="0"/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8895" latinLnBrk="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924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1218845" rtl="0" eaLnBrk="1" latinLnBrk="0" hangingPunct="1">
        <a:spcBef>
          <a:spcPct val="0"/>
        </a:spcBef>
        <a:buNone/>
        <a:defRPr sz="3199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457067" indent="-457067" algn="l" defTabSz="1218845" rtl="0" eaLnBrk="1" latinLnBrk="0" hangingPunct="1">
        <a:spcBef>
          <a:spcPct val="20000"/>
        </a:spcBef>
        <a:buFont typeface="Arial" pitchFamily="34" charset="0"/>
        <a:buChar char="•"/>
        <a:defRPr sz="3599" kern="1200">
          <a:solidFill>
            <a:schemeClr val="tx1"/>
          </a:solidFill>
          <a:latin typeface="+mj-lt"/>
          <a:ea typeface="+mn-ea"/>
          <a:cs typeface="+mn-cs"/>
        </a:defRPr>
      </a:lvl1pPr>
      <a:lvl2pPr marL="990311" indent="-380889" algn="l" defTabSz="1218845" rtl="0" eaLnBrk="1" latinLnBrk="0" hangingPunct="1">
        <a:spcBef>
          <a:spcPct val="20000"/>
        </a:spcBef>
        <a:buFont typeface="Arial" pitchFamily="34" charset="0"/>
        <a:buChar char="–"/>
        <a:defRPr sz="3199" kern="1200">
          <a:solidFill>
            <a:schemeClr val="tx1"/>
          </a:solidFill>
          <a:latin typeface="+mj-lt"/>
          <a:ea typeface="+mn-ea"/>
          <a:cs typeface="+mn-cs"/>
        </a:defRPr>
      </a:lvl2pPr>
      <a:lvl3pPr marL="1523555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399" kern="1200">
          <a:solidFill>
            <a:schemeClr val="tx1"/>
          </a:solidFill>
          <a:latin typeface="+mj-lt"/>
          <a:ea typeface="+mn-ea"/>
          <a:cs typeface="+mn-cs"/>
        </a:defRPr>
      </a:lvl3pPr>
      <a:lvl4pPr marL="2132979" indent="-304712" algn="l" defTabSz="1218845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400" indent="-304712" algn="l" defTabSz="1218845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1822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6pPr>
      <a:lvl7pPr marL="3961244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7pPr>
      <a:lvl8pPr marL="4570666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8pPr>
      <a:lvl9pPr marL="5180089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22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45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267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689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111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534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955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378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/>
          <p:nvPr/>
        </p:nvSpPr>
        <p:spPr>
          <a:xfrm>
            <a:off x="0" y="3109758"/>
            <a:ext cx="12190413" cy="3776420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0584" y="3875729"/>
            <a:ext cx="6628717" cy="1815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/>
            <a:r>
              <a:rPr lang="en-US" sz="2799" kern="0" cap="all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DATABASE TERM PROJECT</a:t>
            </a:r>
          </a:p>
          <a:p>
            <a:pPr algn="ctr" defTabSz="914126"/>
            <a:endParaRPr lang="en-US" sz="2799" kern="0" cap="all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  <a:p>
            <a:pPr algn="ctr" defTabSz="914126"/>
            <a:r>
              <a:rPr lang="en-US" sz="2799" kern="0" cap="all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sz="2799" kern="0" cap="all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쇼핑몰 데이터베이스</a:t>
            </a:r>
            <a:r>
              <a:rPr lang="en-US" altLang="ko-KR" sz="2799" kern="0" cap="all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algn="ctr" defTabSz="914126"/>
            <a:endParaRPr lang="en-US" sz="2799" kern="0" cap="all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535366" y="4983211"/>
            <a:ext cx="427873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/>
            <a:r>
              <a:rPr lang="ko-KR" altLang="en-US" sz="2000" cap="all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US" altLang="ko-KR" sz="2000" cap="all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b089020 </a:t>
            </a:r>
            <a:r>
              <a:rPr lang="ko-KR" altLang="en-US" sz="2000" cap="all" dirty="0" err="1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김찬우</a:t>
            </a:r>
            <a:endParaRPr lang="en-US" altLang="ko-KR" sz="2000" cap="all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  <a:p>
            <a:pPr algn="ctr" defTabSz="914126"/>
            <a:r>
              <a:rPr lang="ko-KR" altLang="en-US" sz="2000" cap="all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US" altLang="ko-KR" sz="2000" cap="all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b189066 </a:t>
            </a:r>
            <a:r>
              <a:rPr lang="ko-KR" altLang="en-US" sz="2000" cap="all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임동수</a:t>
            </a:r>
            <a:endParaRPr lang="en-US" altLang="ko-KR" sz="2000" cap="all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  <a:p>
            <a:pPr algn="ctr" defTabSz="914126"/>
            <a:r>
              <a:rPr lang="en-US" altLang="ko-KR" sz="2000" cap="all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  B489053 </a:t>
            </a:r>
            <a:r>
              <a:rPr lang="ko-KR" altLang="en-US" sz="2000" cap="all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이유림</a:t>
            </a:r>
            <a:endParaRPr lang="en-US" altLang="ko-KR" sz="2000" cap="all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647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4294967295"/>
          </p:nvPr>
        </p:nvSpPr>
        <p:spPr>
          <a:xfrm>
            <a:off x="1589" y="1410026"/>
            <a:ext cx="4876165" cy="468738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en-US" kern="0" dirty="0"/>
          </a:p>
          <a:p>
            <a:pPr marL="0" indent="0">
              <a:buNone/>
            </a:pPr>
            <a:endParaRPr lang="en-US" altLang="ko-KR" kern="0" dirty="0"/>
          </a:p>
          <a:p>
            <a:pPr marL="0" indent="0">
              <a:buNone/>
            </a:pPr>
            <a:r>
              <a:rPr lang="ko-KR" altLang="en-US" sz="3600" dirty="0"/>
              <a:t>      </a:t>
            </a:r>
            <a:r>
              <a:rPr lang="ko-KR" altLang="en-US" sz="36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이상으로 발표를 </a:t>
            </a:r>
            <a:br>
              <a:rPr lang="en-US" altLang="ko-KR" sz="36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</a:br>
            <a:r>
              <a:rPr lang="en-US" altLang="ko-KR" sz="36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     </a:t>
            </a:r>
            <a:r>
              <a:rPr lang="ko-KR" altLang="en-US" sz="36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마치겠습니다</a:t>
            </a:r>
            <a:r>
              <a:rPr lang="en-US" altLang="ko-KR" sz="36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br>
              <a:rPr lang="en-US" altLang="ko-KR" sz="36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</a:br>
            <a:br>
              <a:rPr lang="en-US" altLang="ko-KR" sz="36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</a:br>
            <a:r>
              <a:rPr lang="en-US" altLang="ko-KR" sz="36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        </a:t>
            </a:r>
            <a:r>
              <a:rPr lang="ko-KR" altLang="en-US" sz="36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감사합니다</a:t>
            </a:r>
            <a:r>
              <a:rPr lang="en-US" altLang="ko-KR" sz="36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en-US" sz="3600" dirty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endParaRPr lang="en-US" sz="3600" dirty="0"/>
          </a:p>
        </p:txBody>
      </p:sp>
      <p:grpSp>
        <p:nvGrpSpPr>
          <p:cNvPr id="9" name="Group 8"/>
          <p:cNvGrpSpPr/>
          <p:nvPr/>
        </p:nvGrpSpPr>
        <p:grpSpPr>
          <a:xfrm>
            <a:off x="6857110" y="1662979"/>
            <a:ext cx="4361603" cy="4053347"/>
            <a:chOff x="6780212" y="1828800"/>
            <a:chExt cx="4362171" cy="4052409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7999412" y="1828800"/>
              <a:ext cx="2894013" cy="4052409"/>
            </a:xfrm>
            <a:custGeom>
              <a:avLst/>
              <a:gdLst>
                <a:gd name="T0" fmla="*/ 151 w 247"/>
                <a:gd name="T1" fmla="*/ 259 h 347"/>
                <a:gd name="T2" fmla="*/ 92 w 247"/>
                <a:gd name="T3" fmla="*/ 259 h 347"/>
                <a:gd name="T4" fmla="*/ 91 w 247"/>
                <a:gd name="T5" fmla="*/ 243 h 347"/>
                <a:gd name="T6" fmla="*/ 101 w 247"/>
                <a:gd name="T7" fmla="*/ 195 h 347"/>
                <a:gd name="T8" fmla="*/ 139 w 247"/>
                <a:gd name="T9" fmla="*/ 153 h 347"/>
                <a:gd name="T10" fmla="*/ 174 w 247"/>
                <a:gd name="T11" fmla="*/ 122 h 347"/>
                <a:gd name="T12" fmla="*/ 183 w 247"/>
                <a:gd name="T13" fmla="*/ 97 h 347"/>
                <a:gd name="T14" fmla="*/ 167 w 247"/>
                <a:gd name="T15" fmla="*/ 64 h 347"/>
                <a:gd name="T16" fmla="*/ 126 w 247"/>
                <a:gd name="T17" fmla="*/ 50 h 347"/>
                <a:gd name="T18" fmla="*/ 84 w 247"/>
                <a:gd name="T19" fmla="*/ 65 h 347"/>
                <a:gd name="T20" fmla="*/ 61 w 247"/>
                <a:gd name="T21" fmla="*/ 108 h 347"/>
                <a:gd name="T22" fmla="*/ 0 w 247"/>
                <a:gd name="T23" fmla="*/ 101 h 347"/>
                <a:gd name="T24" fmla="*/ 36 w 247"/>
                <a:gd name="T25" fmla="*/ 30 h 347"/>
                <a:gd name="T26" fmla="*/ 123 w 247"/>
                <a:gd name="T27" fmla="*/ 0 h 347"/>
                <a:gd name="T28" fmla="*/ 213 w 247"/>
                <a:gd name="T29" fmla="*/ 30 h 347"/>
                <a:gd name="T30" fmla="*/ 247 w 247"/>
                <a:gd name="T31" fmla="*/ 99 h 347"/>
                <a:gd name="T32" fmla="*/ 235 w 247"/>
                <a:gd name="T33" fmla="*/ 140 h 347"/>
                <a:gd name="T34" fmla="*/ 182 w 247"/>
                <a:gd name="T35" fmla="*/ 193 h 347"/>
                <a:gd name="T36" fmla="*/ 156 w 247"/>
                <a:gd name="T37" fmla="*/ 221 h 347"/>
                <a:gd name="T38" fmla="*/ 151 w 247"/>
                <a:gd name="T39" fmla="*/ 259 h 347"/>
                <a:gd name="T40" fmla="*/ 92 w 247"/>
                <a:gd name="T41" fmla="*/ 347 h 347"/>
                <a:gd name="T42" fmla="*/ 92 w 247"/>
                <a:gd name="T43" fmla="*/ 282 h 347"/>
                <a:gd name="T44" fmla="*/ 158 w 247"/>
                <a:gd name="T45" fmla="*/ 282 h 347"/>
                <a:gd name="T46" fmla="*/ 158 w 247"/>
                <a:gd name="T47" fmla="*/ 347 h 347"/>
                <a:gd name="T48" fmla="*/ 92 w 247"/>
                <a:gd name="T49" fmla="*/ 34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7" h="347">
                  <a:moveTo>
                    <a:pt x="151" y="259"/>
                  </a:moveTo>
                  <a:cubicBezTo>
                    <a:pt x="92" y="259"/>
                    <a:pt x="92" y="259"/>
                    <a:pt x="92" y="259"/>
                  </a:cubicBezTo>
                  <a:cubicBezTo>
                    <a:pt x="92" y="250"/>
                    <a:pt x="91" y="245"/>
                    <a:pt x="91" y="243"/>
                  </a:cubicBezTo>
                  <a:cubicBezTo>
                    <a:pt x="91" y="224"/>
                    <a:pt x="95" y="208"/>
                    <a:pt x="101" y="195"/>
                  </a:cubicBezTo>
                  <a:cubicBezTo>
                    <a:pt x="107" y="183"/>
                    <a:pt x="120" y="169"/>
                    <a:pt x="139" y="153"/>
                  </a:cubicBezTo>
                  <a:cubicBezTo>
                    <a:pt x="159" y="137"/>
                    <a:pt x="170" y="127"/>
                    <a:pt x="174" y="122"/>
                  </a:cubicBezTo>
                  <a:cubicBezTo>
                    <a:pt x="180" y="115"/>
                    <a:pt x="183" y="106"/>
                    <a:pt x="183" y="97"/>
                  </a:cubicBezTo>
                  <a:cubicBezTo>
                    <a:pt x="183" y="84"/>
                    <a:pt x="177" y="73"/>
                    <a:pt x="167" y="64"/>
                  </a:cubicBezTo>
                  <a:cubicBezTo>
                    <a:pt x="157" y="55"/>
                    <a:pt x="143" y="50"/>
                    <a:pt x="126" y="50"/>
                  </a:cubicBezTo>
                  <a:cubicBezTo>
                    <a:pt x="109" y="50"/>
                    <a:pt x="95" y="55"/>
                    <a:pt x="84" y="65"/>
                  </a:cubicBezTo>
                  <a:cubicBezTo>
                    <a:pt x="73" y="74"/>
                    <a:pt x="65" y="89"/>
                    <a:pt x="61" y="108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2" y="73"/>
                    <a:pt x="14" y="49"/>
                    <a:pt x="36" y="30"/>
                  </a:cubicBezTo>
                  <a:cubicBezTo>
                    <a:pt x="58" y="10"/>
                    <a:pt x="87" y="0"/>
                    <a:pt x="123" y="0"/>
                  </a:cubicBezTo>
                  <a:cubicBezTo>
                    <a:pt x="161" y="0"/>
                    <a:pt x="191" y="10"/>
                    <a:pt x="213" y="30"/>
                  </a:cubicBezTo>
                  <a:cubicBezTo>
                    <a:pt x="236" y="50"/>
                    <a:pt x="247" y="73"/>
                    <a:pt x="247" y="99"/>
                  </a:cubicBezTo>
                  <a:cubicBezTo>
                    <a:pt x="247" y="113"/>
                    <a:pt x="243" y="127"/>
                    <a:pt x="235" y="140"/>
                  </a:cubicBezTo>
                  <a:cubicBezTo>
                    <a:pt x="226" y="153"/>
                    <a:pt x="209" y="171"/>
                    <a:pt x="182" y="193"/>
                  </a:cubicBezTo>
                  <a:cubicBezTo>
                    <a:pt x="168" y="205"/>
                    <a:pt x="159" y="214"/>
                    <a:pt x="156" y="221"/>
                  </a:cubicBezTo>
                  <a:cubicBezTo>
                    <a:pt x="153" y="228"/>
                    <a:pt x="151" y="241"/>
                    <a:pt x="151" y="259"/>
                  </a:cubicBezTo>
                  <a:close/>
                  <a:moveTo>
                    <a:pt x="92" y="347"/>
                  </a:moveTo>
                  <a:cubicBezTo>
                    <a:pt x="92" y="282"/>
                    <a:pt x="92" y="282"/>
                    <a:pt x="92" y="282"/>
                  </a:cubicBezTo>
                  <a:cubicBezTo>
                    <a:pt x="158" y="282"/>
                    <a:pt x="158" y="282"/>
                    <a:pt x="158" y="282"/>
                  </a:cubicBezTo>
                  <a:cubicBezTo>
                    <a:pt x="158" y="347"/>
                    <a:pt x="158" y="347"/>
                    <a:pt x="158" y="347"/>
                  </a:cubicBezTo>
                  <a:lnTo>
                    <a:pt x="92" y="34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6780212" y="3276600"/>
              <a:ext cx="1520825" cy="2129571"/>
            </a:xfrm>
            <a:custGeom>
              <a:avLst/>
              <a:gdLst>
                <a:gd name="T0" fmla="*/ 151 w 247"/>
                <a:gd name="T1" fmla="*/ 259 h 347"/>
                <a:gd name="T2" fmla="*/ 92 w 247"/>
                <a:gd name="T3" fmla="*/ 259 h 347"/>
                <a:gd name="T4" fmla="*/ 91 w 247"/>
                <a:gd name="T5" fmla="*/ 243 h 347"/>
                <a:gd name="T6" fmla="*/ 101 w 247"/>
                <a:gd name="T7" fmla="*/ 195 h 347"/>
                <a:gd name="T8" fmla="*/ 139 w 247"/>
                <a:gd name="T9" fmla="*/ 153 h 347"/>
                <a:gd name="T10" fmla="*/ 174 w 247"/>
                <a:gd name="T11" fmla="*/ 122 h 347"/>
                <a:gd name="T12" fmla="*/ 183 w 247"/>
                <a:gd name="T13" fmla="*/ 97 h 347"/>
                <a:gd name="T14" fmla="*/ 167 w 247"/>
                <a:gd name="T15" fmla="*/ 64 h 347"/>
                <a:gd name="T16" fmla="*/ 126 w 247"/>
                <a:gd name="T17" fmla="*/ 50 h 347"/>
                <a:gd name="T18" fmla="*/ 84 w 247"/>
                <a:gd name="T19" fmla="*/ 65 h 347"/>
                <a:gd name="T20" fmla="*/ 61 w 247"/>
                <a:gd name="T21" fmla="*/ 108 h 347"/>
                <a:gd name="T22" fmla="*/ 0 w 247"/>
                <a:gd name="T23" fmla="*/ 101 h 347"/>
                <a:gd name="T24" fmla="*/ 36 w 247"/>
                <a:gd name="T25" fmla="*/ 30 h 347"/>
                <a:gd name="T26" fmla="*/ 123 w 247"/>
                <a:gd name="T27" fmla="*/ 0 h 347"/>
                <a:gd name="T28" fmla="*/ 213 w 247"/>
                <a:gd name="T29" fmla="*/ 30 h 347"/>
                <a:gd name="T30" fmla="*/ 247 w 247"/>
                <a:gd name="T31" fmla="*/ 99 h 347"/>
                <a:gd name="T32" fmla="*/ 235 w 247"/>
                <a:gd name="T33" fmla="*/ 140 h 347"/>
                <a:gd name="T34" fmla="*/ 182 w 247"/>
                <a:gd name="T35" fmla="*/ 193 h 347"/>
                <a:gd name="T36" fmla="*/ 156 w 247"/>
                <a:gd name="T37" fmla="*/ 221 h 347"/>
                <a:gd name="T38" fmla="*/ 151 w 247"/>
                <a:gd name="T39" fmla="*/ 259 h 347"/>
                <a:gd name="T40" fmla="*/ 92 w 247"/>
                <a:gd name="T41" fmla="*/ 347 h 347"/>
                <a:gd name="T42" fmla="*/ 92 w 247"/>
                <a:gd name="T43" fmla="*/ 282 h 347"/>
                <a:gd name="T44" fmla="*/ 158 w 247"/>
                <a:gd name="T45" fmla="*/ 282 h 347"/>
                <a:gd name="T46" fmla="*/ 158 w 247"/>
                <a:gd name="T47" fmla="*/ 347 h 347"/>
                <a:gd name="T48" fmla="*/ 92 w 247"/>
                <a:gd name="T49" fmla="*/ 34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7" h="347">
                  <a:moveTo>
                    <a:pt x="151" y="259"/>
                  </a:moveTo>
                  <a:cubicBezTo>
                    <a:pt x="92" y="259"/>
                    <a:pt x="92" y="259"/>
                    <a:pt x="92" y="259"/>
                  </a:cubicBezTo>
                  <a:cubicBezTo>
                    <a:pt x="92" y="250"/>
                    <a:pt x="91" y="245"/>
                    <a:pt x="91" y="243"/>
                  </a:cubicBezTo>
                  <a:cubicBezTo>
                    <a:pt x="91" y="224"/>
                    <a:pt x="95" y="208"/>
                    <a:pt x="101" y="195"/>
                  </a:cubicBezTo>
                  <a:cubicBezTo>
                    <a:pt x="107" y="183"/>
                    <a:pt x="120" y="169"/>
                    <a:pt x="139" y="153"/>
                  </a:cubicBezTo>
                  <a:cubicBezTo>
                    <a:pt x="159" y="137"/>
                    <a:pt x="170" y="127"/>
                    <a:pt x="174" y="122"/>
                  </a:cubicBezTo>
                  <a:cubicBezTo>
                    <a:pt x="180" y="115"/>
                    <a:pt x="183" y="106"/>
                    <a:pt x="183" y="97"/>
                  </a:cubicBezTo>
                  <a:cubicBezTo>
                    <a:pt x="183" y="84"/>
                    <a:pt x="177" y="73"/>
                    <a:pt x="167" y="64"/>
                  </a:cubicBezTo>
                  <a:cubicBezTo>
                    <a:pt x="157" y="55"/>
                    <a:pt x="143" y="50"/>
                    <a:pt x="126" y="50"/>
                  </a:cubicBezTo>
                  <a:cubicBezTo>
                    <a:pt x="109" y="50"/>
                    <a:pt x="95" y="55"/>
                    <a:pt x="84" y="65"/>
                  </a:cubicBezTo>
                  <a:cubicBezTo>
                    <a:pt x="73" y="74"/>
                    <a:pt x="65" y="89"/>
                    <a:pt x="61" y="108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2" y="73"/>
                    <a:pt x="14" y="49"/>
                    <a:pt x="36" y="30"/>
                  </a:cubicBezTo>
                  <a:cubicBezTo>
                    <a:pt x="58" y="10"/>
                    <a:pt x="87" y="0"/>
                    <a:pt x="123" y="0"/>
                  </a:cubicBezTo>
                  <a:cubicBezTo>
                    <a:pt x="161" y="0"/>
                    <a:pt x="191" y="10"/>
                    <a:pt x="213" y="30"/>
                  </a:cubicBezTo>
                  <a:cubicBezTo>
                    <a:pt x="236" y="50"/>
                    <a:pt x="247" y="73"/>
                    <a:pt x="247" y="99"/>
                  </a:cubicBezTo>
                  <a:cubicBezTo>
                    <a:pt x="247" y="113"/>
                    <a:pt x="243" y="127"/>
                    <a:pt x="235" y="140"/>
                  </a:cubicBezTo>
                  <a:cubicBezTo>
                    <a:pt x="226" y="153"/>
                    <a:pt x="209" y="171"/>
                    <a:pt x="182" y="193"/>
                  </a:cubicBezTo>
                  <a:cubicBezTo>
                    <a:pt x="168" y="205"/>
                    <a:pt x="159" y="214"/>
                    <a:pt x="156" y="221"/>
                  </a:cubicBezTo>
                  <a:cubicBezTo>
                    <a:pt x="153" y="228"/>
                    <a:pt x="151" y="241"/>
                    <a:pt x="151" y="259"/>
                  </a:cubicBezTo>
                  <a:close/>
                  <a:moveTo>
                    <a:pt x="92" y="347"/>
                  </a:moveTo>
                  <a:cubicBezTo>
                    <a:pt x="92" y="282"/>
                    <a:pt x="92" y="282"/>
                    <a:pt x="92" y="282"/>
                  </a:cubicBezTo>
                  <a:cubicBezTo>
                    <a:pt x="158" y="282"/>
                    <a:pt x="158" y="282"/>
                    <a:pt x="158" y="282"/>
                  </a:cubicBezTo>
                  <a:cubicBezTo>
                    <a:pt x="158" y="347"/>
                    <a:pt x="158" y="347"/>
                    <a:pt x="158" y="347"/>
                  </a:cubicBezTo>
                  <a:lnTo>
                    <a:pt x="92" y="347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10514012" y="4038600"/>
              <a:ext cx="628371" cy="879891"/>
            </a:xfrm>
            <a:custGeom>
              <a:avLst/>
              <a:gdLst>
                <a:gd name="T0" fmla="*/ 151 w 247"/>
                <a:gd name="T1" fmla="*/ 259 h 347"/>
                <a:gd name="T2" fmla="*/ 92 w 247"/>
                <a:gd name="T3" fmla="*/ 259 h 347"/>
                <a:gd name="T4" fmla="*/ 91 w 247"/>
                <a:gd name="T5" fmla="*/ 243 h 347"/>
                <a:gd name="T6" fmla="*/ 101 w 247"/>
                <a:gd name="T7" fmla="*/ 195 h 347"/>
                <a:gd name="T8" fmla="*/ 139 w 247"/>
                <a:gd name="T9" fmla="*/ 153 h 347"/>
                <a:gd name="T10" fmla="*/ 174 w 247"/>
                <a:gd name="T11" fmla="*/ 122 h 347"/>
                <a:gd name="T12" fmla="*/ 183 w 247"/>
                <a:gd name="T13" fmla="*/ 97 h 347"/>
                <a:gd name="T14" fmla="*/ 167 w 247"/>
                <a:gd name="T15" fmla="*/ 64 h 347"/>
                <a:gd name="T16" fmla="*/ 126 w 247"/>
                <a:gd name="T17" fmla="*/ 50 h 347"/>
                <a:gd name="T18" fmla="*/ 84 w 247"/>
                <a:gd name="T19" fmla="*/ 65 h 347"/>
                <a:gd name="T20" fmla="*/ 61 w 247"/>
                <a:gd name="T21" fmla="*/ 108 h 347"/>
                <a:gd name="T22" fmla="*/ 0 w 247"/>
                <a:gd name="T23" fmla="*/ 101 h 347"/>
                <a:gd name="T24" fmla="*/ 36 w 247"/>
                <a:gd name="T25" fmla="*/ 30 h 347"/>
                <a:gd name="T26" fmla="*/ 123 w 247"/>
                <a:gd name="T27" fmla="*/ 0 h 347"/>
                <a:gd name="T28" fmla="*/ 213 w 247"/>
                <a:gd name="T29" fmla="*/ 30 h 347"/>
                <a:gd name="T30" fmla="*/ 247 w 247"/>
                <a:gd name="T31" fmla="*/ 99 h 347"/>
                <a:gd name="T32" fmla="*/ 235 w 247"/>
                <a:gd name="T33" fmla="*/ 140 h 347"/>
                <a:gd name="T34" fmla="*/ 182 w 247"/>
                <a:gd name="T35" fmla="*/ 193 h 347"/>
                <a:gd name="T36" fmla="*/ 156 w 247"/>
                <a:gd name="T37" fmla="*/ 221 h 347"/>
                <a:gd name="T38" fmla="*/ 151 w 247"/>
                <a:gd name="T39" fmla="*/ 259 h 347"/>
                <a:gd name="T40" fmla="*/ 92 w 247"/>
                <a:gd name="T41" fmla="*/ 347 h 347"/>
                <a:gd name="T42" fmla="*/ 92 w 247"/>
                <a:gd name="T43" fmla="*/ 282 h 347"/>
                <a:gd name="T44" fmla="*/ 158 w 247"/>
                <a:gd name="T45" fmla="*/ 282 h 347"/>
                <a:gd name="T46" fmla="*/ 158 w 247"/>
                <a:gd name="T47" fmla="*/ 347 h 347"/>
                <a:gd name="T48" fmla="*/ 92 w 247"/>
                <a:gd name="T49" fmla="*/ 34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7" h="347">
                  <a:moveTo>
                    <a:pt x="151" y="259"/>
                  </a:moveTo>
                  <a:cubicBezTo>
                    <a:pt x="92" y="259"/>
                    <a:pt x="92" y="259"/>
                    <a:pt x="92" y="259"/>
                  </a:cubicBezTo>
                  <a:cubicBezTo>
                    <a:pt x="92" y="250"/>
                    <a:pt x="91" y="245"/>
                    <a:pt x="91" y="243"/>
                  </a:cubicBezTo>
                  <a:cubicBezTo>
                    <a:pt x="91" y="224"/>
                    <a:pt x="95" y="208"/>
                    <a:pt x="101" y="195"/>
                  </a:cubicBezTo>
                  <a:cubicBezTo>
                    <a:pt x="107" y="183"/>
                    <a:pt x="120" y="169"/>
                    <a:pt x="139" y="153"/>
                  </a:cubicBezTo>
                  <a:cubicBezTo>
                    <a:pt x="159" y="137"/>
                    <a:pt x="170" y="127"/>
                    <a:pt x="174" y="122"/>
                  </a:cubicBezTo>
                  <a:cubicBezTo>
                    <a:pt x="180" y="115"/>
                    <a:pt x="183" y="106"/>
                    <a:pt x="183" y="97"/>
                  </a:cubicBezTo>
                  <a:cubicBezTo>
                    <a:pt x="183" y="84"/>
                    <a:pt x="177" y="73"/>
                    <a:pt x="167" y="64"/>
                  </a:cubicBezTo>
                  <a:cubicBezTo>
                    <a:pt x="157" y="55"/>
                    <a:pt x="143" y="50"/>
                    <a:pt x="126" y="50"/>
                  </a:cubicBezTo>
                  <a:cubicBezTo>
                    <a:pt x="109" y="50"/>
                    <a:pt x="95" y="55"/>
                    <a:pt x="84" y="65"/>
                  </a:cubicBezTo>
                  <a:cubicBezTo>
                    <a:pt x="73" y="74"/>
                    <a:pt x="65" y="89"/>
                    <a:pt x="61" y="108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2" y="73"/>
                    <a:pt x="14" y="49"/>
                    <a:pt x="36" y="30"/>
                  </a:cubicBezTo>
                  <a:cubicBezTo>
                    <a:pt x="58" y="10"/>
                    <a:pt x="87" y="0"/>
                    <a:pt x="123" y="0"/>
                  </a:cubicBezTo>
                  <a:cubicBezTo>
                    <a:pt x="161" y="0"/>
                    <a:pt x="191" y="10"/>
                    <a:pt x="213" y="30"/>
                  </a:cubicBezTo>
                  <a:cubicBezTo>
                    <a:pt x="236" y="50"/>
                    <a:pt x="247" y="73"/>
                    <a:pt x="247" y="99"/>
                  </a:cubicBezTo>
                  <a:cubicBezTo>
                    <a:pt x="247" y="113"/>
                    <a:pt x="243" y="127"/>
                    <a:pt x="235" y="140"/>
                  </a:cubicBezTo>
                  <a:cubicBezTo>
                    <a:pt x="226" y="153"/>
                    <a:pt x="209" y="171"/>
                    <a:pt x="182" y="193"/>
                  </a:cubicBezTo>
                  <a:cubicBezTo>
                    <a:pt x="168" y="205"/>
                    <a:pt x="159" y="214"/>
                    <a:pt x="156" y="221"/>
                  </a:cubicBezTo>
                  <a:cubicBezTo>
                    <a:pt x="153" y="228"/>
                    <a:pt x="151" y="241"/>
                    <a:pt x="151" y="259"/>
                  </a:cubicBezTo>
                  <a:close/>
                  <a:moveTo>
                    <a:pt x="92" y="347"/>
                  </a:moveTo>
                  <a:cubicBezTo>
                    <a:pt x="92" y="282"/>
                    <a:pt x="92" y="282"/>
                    <a:pt x="92" y="282"/>
                  </a:cubicBezTo>
                  <a:cubicBezTo>
                    <a:pt x="158" y="282"/>
                    <a:pt x="158" y="282"/>
                    <a:pt x="158" y="282"/>
                  </a:cubicBezTo>
                  <a:cubicBezTo>
                    <a:pt x="158" y="347"/>
                    <a:pt x="158" y="347"/>
                    <a:pt x="158" y="347"/>
                  </a:cubicBezTo>
                  <a:lnTo>
                    <a:pt x="92" y="34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965382" y="705026"/>
            <a:ext cx="4259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en-US" altLang="ko-KR" sz="4000" b="1" spc="-300" dirty="0">
                <a:solidFill>
                  <a:schemeClr val="tx2"/>
                </a:solidFill>
                <a:latin typeface="Arial" panose="020B0604020202020204" pitchFamily="34" charset="0"/>
              </a:rPr>
              <a:t>Q &amp; A</a:t>
            </a:r>
            <a:endParaRPr lang="en-US" sz="4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28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목차</a:t>
            </a:r>
            <a:endParaRPr lang="en-US" dirty="0"/>
          </a:p>
        </p:txBody>
      </p:sp>
      <p:sp>
        <p:nvSpPr>
          <p:cNvPr id="3" name="Donut 2"/>
          <p:cNvSpPr/>
          <p:nvPr/>
        </p:nvSpPr>
        <p:spPr>
          <a:xfrm>
            <a:off x="511568" y="1981678"/>
            <a:ext cx="3519065" cy="3519065"/>
          </a:xfrm>
          <a:prstGeom prst="donut">
            <a:avLst>
              <a:gd name="adj" fmla="val 10687"/>
            </a:avLst>
          </a:prstGeom>
          <a:gradFill>
            <a:gsLst>
              <a:gs pos="16000">
                <a:schemeClr val="bg1">
                  <a:lumMod val="95000"/>
                </a:schemeClr>
              </a:gs>
              <a:gs pos="87000">
                <a:schemeClr val="bg1">
                  <a:lumMod val="65000"/>
                  <a:alpha val="52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tx1"/>
              </a:solidFill>
            </a:endParaRPr>
          </a:p>
        </p:txBody>
      </p:sp>
      <p:sp>
        <p:nvSpPr>
          <p:cNvPr id="102" name="Donut 101"/>
          <p:cNvSpPr/>
          <p:nvPr/>
        </p:nvSpPr>
        <p:spPr>
          <a:xfrm>
            <a:off x="319978" y="1806606"/>
            <a:ext cx="3870972" cy="3870972"/>
          </a:xfrm>
          <a:prstGeom prst="donut">
            <a:avLst>
              <a:gd name="adj" fmla="val 1514"/>
            </a:avLst>
          </a:prstGeom>
          <a:gradFill>
            <a:gsLst>
              <a:gs pos="16000">
                <a:schemeClr val="bg1">
                  <a:lumMod val="85000"/>
                </a:schemeClr>
              </a:gs>
              <a:gs pos="87000">
                <a:schemeClr val="bg1">
                  <a:lumMod val="65000"/>
                  <a:alpha val="52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>
              <a:solidFill>
                <a:schemeClr val="tx1"/>
              </a:solidFill>
            </a:endParaRPr>
          </a:p>
        </p:txBody>
      </p:sp>
      <p:grpSp>
        <p:nvGrpSpPr>
          <p:cNvPr id="107" name="Group 106"/>
          <p:cNvGrpSpPr/>
          <p:nvPr/>
        </p:nvGrpSpPr>
        <p:grpSpPr>
          <a:xfrm>
            <a:off x="3766582" y="1208550"/>
            <a:ext cx="7106264" cy="1121650"/>
            <a:chOff x="4113734" y="1462930"/>
            <a:chExt cx="7109040" cy="1122088"/>
          </a:xfrm>
        </p:grpSpPr>
        <p:sp>
          <p:nvSpPr>
            <p:cNvPr id="4" name="Rectangle 3"/>
            <p:cNvSpPr/>
            <p:nvPr/>
          </p:nvSpPr>
          <p:spPr>
            <a:xfrm>
              <a:off x="4690885" y="1471730"/>
              <a:ext cx="6465957" cy="1104489"/>
            </a:xfrm>
            <a:prstGeom prst="rect">
              <a:avLst/>
            </a:prstGeom>
            <a:gradFill>
              <a:gsLst>
                <a:gs pos="37000">
                  <a:schemeClr val="bg1">
                    <a:lumMod val="75000"/>
                    <a:alpha val="31000"/>
                  </a:schemeClr>
                </a:gs>
                <a:gs pos="5000">
                  <a:schemeClr val="bg1">
                    <a:lumMod val="7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86400" y="1809998"/>
              <a:ext cx="573637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399" dirty="0"/>
                <a:t>개요</a:t>
              </a:r>
              <a:endParaRPr lang="en-US" sz="2399" dirty="0"/>
            </a:p>
          </p:txBody>
        </p:sp>
        <p:sp>
          <p:nvSpPr>
            <p:cNvPr id="103" name="Oval 102"/>
            <p:cNvSpPr>
              <a:spLocks noChangeAspect="1"/>
            </p:cNvSpPr>
            <p:nvPr/>
          </p:nvSpPr>
          <p:spPr>
            <a:xfrm>
              <a:off x="4113734" y="1462930"/>
              <a:ext cx="1122088" cy="112208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189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71972" tIns="91404" rIns="71972" bIns="91404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sz="4399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436834" y="2524219"/>
            <a:ext cx="7032084" cy="1128867"/>
            <a:chOff x="4878898" y="3243971"/>
            <a:chExt cx="7033000" cy="1129014"/>
          </a:xfrm>
        </p:grpSpPr>
        <p:sp>
          <p:nvSpPr>
            <p:cNvPr id="19" name="Rectangle 18"/>
            <p:cNvSpPr/>
            <p:nvPr/>
          </p:nvSpPr>
          <p:spPr>
            <a:xfrm>
              <a:off x="5447627" y="3268786"/>
              <a:ext cx="6464271" cy="1104199"/>
            </a:xfrm>
            <a:prstGeom prst="rect">
              <a:avLst/>
            </a:prstGeom>
            <a:gradFill>
              <a:gsLst>
                <a:gs pos="37000">
                  <a:schemeClr val="bg1">
                    <a:lumMod val="75000"/>
                    <a:alpha val="31000"/>
                  </a:schemeClr>
                </a:gs>
                <a:gs pos="5000">
                  <a:schemeClr val="bg1">
                    <a:lumMod val="7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374398" y="3606965"/>
              <a:ext cx="4496183" cy="46154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399" dirty="0"/>
                <a:t>데이터베이스 스키마 설계</a:t>
              </a:r>
              <a:endParaRPr lang="en-US" sz="2399" dirty="0"/>
            </a:p>
          </p:txBody>
        </p:sp>
        <p:sp>
          <p:nvSpPr>
            <p:cNvPr id="105" name="Oval 104"/>
            <p:cNvSpPr>
              <a:spLocks noChangeAspect="1"/>
            </p:cNvSpPr>
            <p:nvPr/>
          </p:nvSpPr>
          <p:spPr>
            <a:xfrm>
              <a:off x="4878898" y="3243971"/>
              <a:ext cx="1121795" cy="112179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189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71972" tIns="91404" rIns="71972" bIns="91404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sz="4399" ker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436834" y="3856788"/>
            <a:ext cx="7032082" cy="1125487"/>
            <a:chOff x="4097345" y="5014193"/>
            <a:chExt cx="7032998" cy="1125634"/>
          </a:xfrm>
        </p:grpSpPr>
        <p:sp>
          <p:nvSpPr>
            <p:cNvPr id="112" name="Rectangle 111"/>
            <p:cNvSpPr/>
            <p:nvPr/>
          </p:nvSpPr>
          <p:spPr>
            <a:xfrm>
              <a:off x="4666071" y="5035626"/>
              <a:ext cx="6464272" cy="1104201"/>
            </a:xfrm>
            <a:prstGeom prst="rect">
              <a:avLst/>
            </a:prstGeom>
            <a:gradFill>
              <a:gsLst>
                <a:gs pos="37000">
                  <a:schemeClr val="bg1">
                    <a:lumMod val="75000"/>
                    <a:alpha val="31000"/>
                  </a:schemeClr>
                </a:gs>
                <a:gs pos="5000">
                  <a:schemeClr val="bg1">
                    <a:lumMod val="7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592845" y="5373806"/>
              <a:ext cx="5277737" cy="46154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399" dirty="0"/>
                <a:t>최종 프로그램 데모</a:t>
              </a:r>
              <a:endParaRPr lang="en-US" sz="2399" dirty="0"/>
            </a:p>
          </p:txBody>
        </p:sp>
        <p:sp>
          <p:nvSpPr>
            <p:cNvPr id="114" name="Oval 113"/>
            <p:cNvSpPr>
              <a:spLocks noChangeAspect="1"/>
            </p:cNvSpPr>
            <p:nvPr/>
          </p:nvSpPr>
          <p:spPr>
            <a:xfrm>
              <a:off x="4097345" y="5014193"/>
              <a:ext cx="1121795" cy="112179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189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71972" tIns="91404" rIns="71972" bIns="91404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sz="4399" ker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136" y="2725446"/>
            <a:ext cx="2095130" cy="2095130"/>
          </a:xfrm>
          <a:prstGeom prst="rect">
            <a:avLst/>
          </a:prstGeom>
        </p:spPr>
      </p:pic>
      <p:grpSp>
        <p:nvGrpSpPr>
          <p:cNvPr id="18" name="Group 6"/>
          <p:cNvGrpSpPr/>
          <p:nvPr/>
        </p:nvGrpSpPr>
        <p:grpSpPr>
          <a:xfrm>
            <a:off x="3766582" y="5176821"/>
            <a:ext cx="7032082" cy="1125487"/>
            <a:chOff x="4097345" y="5014193"/>
            <a:chExt cx="7032998" cy="1125634"/>
          </a:xfrm>
        </p:grpSpPr>
        <p:sp>
          <p:nvSpPr>
            <p:cNvPr id="20" name="Rectangle 111"/>
            <p:cNvSpPr/>
            <p:nvPr/>
          </p:nvSpPr>
          <p:spPr>
            <a:xfrm>
              <a:off x="4666071" y="5035626"/>
              <a:ext cx="6464272" cy="1104201"/>
            </a:xfrm>
            <a:prstGeom prst="rect">
              <a:avLst/>
            </a:prstGeom>
            <a:gradFill>
              <a:gsLst>
                <a:gs pos="37000">
                  <a:schemeClr val="bg1">
                    <a:lumMod val="75000"/>
                    <a:alpha val="31000"/>
                  </a:schemeClr>
                </a:gs>
                <a:gs pos="5000">
                  <a:schemeClr val="bg1">
                    <a:lumMod val="7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399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92845" y="5373806"/>
              <a:ext cx="5277737" cy="46154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399" dirty="0"/>
                <a:t>Q&amp;A</a:t>
              </a:r>
            </a:p>
          </p:txBody>
        </p:sp>
        <p:sp>
          <p:nvSpPr>
            <p:cNvPr id="23" name="Oval 113"/>
            <p:cNvSpPr>
              <a:spLocks noChangeAspect="1"/>
            </p:cNvSpPr>
            <p:nvPr/>
          </p:nvSpPr>
          <p:spPr>
            <a:xfrm>
              <a:off x="4097345" y="5014193"/>
              <a:ext cx="1121795" cy="112179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000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18900000" scaled="1"/>
              <a:tileRect/>
            </a:gra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71972" tIns="91404" rIns="71972" bIns="91404" numCol="1" anchor="ctr" anchorCtr="1" compatLnSpc="1">
              <a:prstTxWarp prst="textNoShape">
                <a:avLst/>
              </a:prstTxWarp>
            </a:bodyPr>
            <a:lstStyle/>
            <a:p>
              <a:r>
                <a:rPr lang="en-US" sz="4399" kern="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744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3100591" y="691496"/>
            <a:ext cx="6018256" cy="76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ko-KR" altLang="en-US" sz="4399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개요</a:t>
            </a:r>
            <a:endParaRPr lang="en-US" sz="4399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" y="5410"/>
            <a:ext cx="184707" cy="446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332707" y="2159000"/>
            <a:ext cx="914056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사용자가 쇼핑몰에 접속하여 물건을 구매하고 판매자가 판매하는 과정을 </a:t>
            </a:r>
            <a:r>
              <a:rPr lang="en-US" altLang="ko-KR" dirty="0"/>
              <a:t>MySQL</a:t>
            </a:r>
            <a:r>
              <a:rPr lang="ko-KR" altLang="en-US" dirty="0"/>
              <a:t>과 </a:t>
            </a:r>
            <a:r>
              <a:rPr lang="en-US" altLang="ko-KR" dirty="0"/>
              <a:t>PHP</a:t>
            </a:r>
            <a:r>
              <a:rPr lang="ko-KR" altLang="en-US" dirty="0"/>
              <a:t>를 통해 웹페이지로 구현해 봄으로써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데이터베이스에 관한  기본적인 기능을 활용해보고 전반적인 이해를 할 수 있었습니다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609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925720" y="2576661"/>
            <a:ext cx="5541880" cy="738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/>
            <a:r>
              <a:rPr lang="en-US" altLang="ko-KR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</a:t>
            </a:r>
            <a:r>
              <a:rPr lang="ko-KR" alt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테이블 수정</a:t>
            </a:r>
            <a:endParaRPr lang="en-US" altLang="ko-KR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126"/>
            <a:r>
              <a:rPr lang="ko-KR" altLang="en-US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구매이력</a:t>
            </a:r>
            <a:r>
              <a:rPr lang="en-US" altLang="ko-KR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799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history_id</a:t>
            </a:r>
            <a:r>
              <a:rPr lang="en-US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ko-KR" altLang="en-US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장바구니</a:t>
            </a:r>
            <a:r>
              <a:rPr lang="en-US" altLang="ko-KR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799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cart_id</a:t>
            </a:r>
            <a:r>
              <a:rPr lang="en-US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attribute </a:t>
            </a:r>
            <a:r>
              <a:rPr lang="ko-KR" altLang="en-US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제거</a:t>
            </a:r>
            <a:endParaRPr lang="en-US" sz="1799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925720" y="3910891"/>
            <a:ext cx="5616583" cy="738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/>
            <a:r>
              <a:rPr lang="en-US" altLang="ko-KR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</a:t>
            </a:r>
            <a:r>
              <a:rPr lang="ko-KR" alt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테이블 수정</a:t>
            </a:r>
            <a:endParaRPr lang="en-US" altLang="ko-KR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126"/>
            <a:r>
              <a:rPr lang="ko-KR" altLang="en-US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제조사</a:t>
            </a:r>
            <a:r>
              <a:rPr lang="en-US" altLang="ko-KR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799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vendor_id</a:t>
            </a:r>
            <a:r>
              <a:rPr lang="en-US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ko-KR" altLang="en-US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사이즈</a:t>
            </a:r>
            <a:r>
              <a:rPr lang="en-US" altLang="ko-KR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799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itemsize_id</a:t>
            </a:r>
            <a:r>
              <a:rPr lang="en-US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attribute </a:t>
            </a:r>
            <a:r>
              <a:rPr lang="ko-KR" altLang="en-US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제거</a:t>
            </a:r>
            <a:endParaRPr lang="en-US" sz="1799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925720" y="5245122"/>
            <a:ext cx="6786480" cy="738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/>
            <a:r>
              <a:rPr lang="en-US" altLang="ko-KR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vendor </a:t>
            </a:r>
            <a:r>
              <a:rPr lang="ko-KR" alt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테이블 수정</a:t>
            </a:r>
            <a:endParaRPr lang="en-US" altLang="ko-KR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126"/>
            <a:r>
              <a:rPr lang="ko-KR" altLang="en-US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상품번호</a:t>
            </a:r>
            <a:r>
              <a:rPr lang="en-US" altLang="ko-KR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799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item_id</a:t>
            </a:r>
            <a:r>
              <a:rPr lang="en-US" altLang="ko-KR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)(FK), </a:t>
            </a:r>
            <a:r>
              <a:rPr lang="ko-KR" altLang="en-US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상품 재고량</a:t>
            </a:r>
            <a:r>
              <a:rPr lang="en-US" altLang="ko-KR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799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vendor_stock</a:t>
            </a:r>
            <a:r>
              <a:rPr lang="en-US" altLang="ko-KR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attribute </a:t>
            </a:r>
            <a:r>
              <a:rPr lang="ko-KR" altLang="en-US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제거</a:t>
            </a:r>
            <a:endParaRPr lang="en-US" altLang="ko-KR" sz="1799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07734" y="691496"/>
            <a:ext cx="6739466" cy="76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ko-KR" altLang="en-US" sz="4399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데이터베이스 스키마 설계</a:t>
            </a:r>
            <a:endParaRPr lang="en-US" sz="4399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87887" y="1460808"/>
            <a:ext cx="7414641" cy="36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ko-KR" altLang="en-US" sz="1799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중간발표에서 </a:t>
            </a:r>
            <a:r>
              <a:rPr lang="ko-KR" altLang="en-US" sz="1799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수정점</a:t>
            </a:r>
            <a:endParaRPr lang="en-US" sz="1799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1158218" y="2576661"/>
            <a:ext cx="548426" cy="548624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999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2" name="Oval 31"/>
          <p:cNvSpPr/>
          <p:nvPr/>
        </p:nvSpPr>
        <p:spPr>
          <a:xfrm>
            <a:off x="1158218" y="3910891"/>
            <a:ext cx="548426" cy="548624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999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3" name="Oval 32"/>
          <p:cNvSpPr/>
          <p:nvPr/>
        </p:nvSpPr>
        <p:spPr>
          <a:xfrm>
            <a:off x="1158218" y="5245122"/>
            <a:ext cx="548426" cy="548624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999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" y="5410"/>
            <a:ext cx="184707" cy="446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996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925720" y="2576661"/>
            <a:ext cx="6786480" cy="738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/>
            <a:r>
              <a:rPr lang="en-US" altLang="ko-KR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vendor_item</a:t>
            </a:r>
            <a:r>
              <a:rPr lang="en-US" altLang="ko-KR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테이블 생성</a:t>
            </a:r>
            <a:endParaRPr lang="en-US" altLang="ko-KR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126"/>
            <a:r>
              <a:rPr lang="ko-KR" altLang="en-US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제조사번호</a:t>
            </a:r>
            <a:r>
              <a:rPr lang="en-US" altLang="ko-KR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799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vendor_id</a:t>
            </a:r>
            <a:r>
              <a:rPr lang="en-US" altLang="ko-KR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)(FK), </a:t>
            </a:r>
            <a:r>
              <a:rPr lang="ko-KR" altLang="en-US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상품번호</a:t>
            </a:r>
            <a:r>
              <a:rPr lang="en-US" altLang="ko-KR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799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item_id</a:t>
            </a:r>
            <a:r>
              <a:rPr lang="en-US" altLang="ko-KR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)(FK) attribute </a:t>
            </a:r>
            <a:r>
              <a:rPr lang="ko-KR" altLang="en-US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생성</a:t>
            </a:r>
            <a:endParaRPr lang="en-US" sz="1799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925720" y="3849033"/>
            <a:ext cx="5616583" cy="738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/>
            <a:r>
              <a:rPr lang="en-US" altLang="ko-KR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history </a:t>
            </a:r>
            <a:r>
              <a:rPr lang="ko-KR" alt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테이블 제거</a:t>
            </a:r>
            <a:endParaRPr lang="en-US" altLang="ko-KR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126"/>
            <a:r>
              <a:rPr lang="en-US" altLang="ko-KR" sz="1799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orderlist</a:t>
            </a:r>
            <a:r>
              <a:rPr lang="en-US" altLang="ko-KR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테이블이 </a:t>
            </a:r>
            <a:r>
              <a:rPr lang="en-US" altLang="ko-KR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history </a:t>
            </a:r>
            <a:r>
              <a:rPr lang="ko-KR" altLang="en-US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테이블 역할을 대신함</a:t>
            </a:r>
            <a:endParaRPr lang="en-US" sz="1799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925720" y="5118122"/>
            <a:ext cx="8767680" cy="1015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/>
            <a:r>
              <a:rPr lang="en-US" altLang="ko-KR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</a:t>
            </a:r>
            <a:r>
              <a:rPr lang="ko-KR" alt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테이블 변경</a:t>
            </a:r>
            <a:endParaRPr lang="en-US" altLang="ko-KR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126"/>
            <a:r>
              <a:rPr lang="ko-KR" altLang="en-US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테이블 이름 변경 </a:t>
            </a:r>
            <a:r>
              <a:rPr lang="en-US" altLang="ko-KR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-&gt; </a:t>
            </a:r>
            <a:r>
              <a:rPr lang="en-US" altLang="ko-KR" sz="1799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orderlist</a:t>
            </a:r>
            <a:endParaRPr lang="en-US" altLang="ko-KR" sz="1799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126"/>
            <a:r>
              <a:rPr lang="ko-KR" altLang="en-US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상품번호</a:t>
            </a:r>
            <a:r>
              <a:rPr lang="en-US" altLang="ko-KR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799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item_id</a:t>
            </a:r>
            <a:r>
              <a:rPr lang="en-US" altLang="ko-KR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)(FK), </a:t>
            </a:r>
            <a:r>
              <a:rPr lang="ko-KR" altLang="en-US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송장번호</a:t>
            </a:r>
            <a:r>
              <a:rPr lang="en-US" altLang="ko-KR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799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quickNo</a:t>
            </a:r>
            <a:r>
              <a:rPr lang="en-US" altLang="ko-KR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ko-KR" altLang="en-US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제조사번호</a:t>
            </a:r>
            <a:r>
              <a:rPr lang="en-US" altLang="ko-KR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799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vendor_id</a:t>
            </a:r>
            <a:r>
              <a:rPr lang="en-US" altLang="ko-KR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)(FK) attribute </a:t>
            </a:r>
            <a:r>
              <a:rPr lang="ko-KR" altLang="en-US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제거</a:t>
            </a:r>
            <a:endParaRPr lang="en-US" altLang="ko-KR" sz="1799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07734" y="691496"/>
            <a:ext cx="6739466" cy="76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ko-KR" altLang="en-US" sz="4399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데이터베이스 스키마 설계</a:t>
            </a:r>
            <a:endParaRPr lang="en-US" sz="4399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87887" y="1460808"/>
            <a:ext cx="7414641" cy="36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ko-KR" altLang="en-US" sz="1799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중간발표에서 </a:t>
            </a:r>
            <a:r>
              <a:rPr lang="ko-KR" altLang="en-US" sz="1799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수정점</a:t>
            </a:r>
            <a:endParaRPr lang="en-US" sz="1799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1158218" y="2576661"/>
            <a:ext cx="548426" cy="548624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999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2" name="Oval 31"/>
          <p:cNvSpPr/>
          <p:nvPr/>
        </p:nvSpPr>
        <p:spPr>
          <a:xfrm>
            <a:off x="1158218" y="3845750"/>
            <a:ext cx="548426" cy="548624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999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33" name="Oval 32"/>
          <p:cNvSpPr/>
          <p:nvPr/>
        </p:nvSpPr>
        <p:spPr>
          <a:xfrm>
            <a:off x="1158218" y="5118122"/>
            <a:ext cx="548426" cy="548624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999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" y="5410"/>
            <a:ext cx="184707" cy="446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9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925719" y="2576661"/>
            <a:ext cx="7876809" cy="1569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/>
            <a:r>
              <a:rPr lang="en-US" altLang="ko-KR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cart </a:t>
            </a:r>
            <a:r>
              <a:rPr lang="ko-KR" alt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테이블 변경</a:t>
            </a:r>
            <a:endParaRPr lang="en-US" altLang="ko-KR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126"/>
            <a:r>
              <a:rPr lang="ko-KR" altLang="en-US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장바구니번호</a:t>
            </a:r>
            <a:r>
              <a:rPr lang="en-US" altLang="ko-KR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799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cart_id</a:t>
            </a:r>
            <a:r>
              <a:rPr lang="en-US" altLang="ko-KR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)(PK), </a:t>
            </a:r>
            <a:r>
              <a:rPr lang="ko-KR" altLang="en-US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상품번호</a:t>
            </a:r>
            <a:r>
              <a:rPr lang="en-US" altLang="ko-KR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799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item_id</a:t>
            </a:r>
            <a:r>
              <a:rPr lang="en-US" altLang="ko-KR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)(FK), </a:t>
            </a:r>
            <a:r>
              <a:rPr lang="ko-KR" altLang="en-US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제조사번호</a:t>
            </a:r>
            <a:r>
              <a:rPr lang="en-US" altLang="ko-KR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799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vendor_id</a:t>
            </a:r>
            <a:r>
              <a:rPr lang="en-US" altLang="ko-KR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)(FK) attribute </a:t>
            </a:r>
            <a:r>
              <a:rPr lang="ko-KR" altLang="en-US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제거</a:t>
            </a:r>
            <a:endParaRPr lang="en-US" altLang="ko-KR" sz="1799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126"/>
            <a:endParaRPr lang="en-US" altLang="ko-KR" sz="1799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126"/>
            <a:r>
              <a:rPr lang="ko-KR" altLang="en-US" sz="1799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아이템사이즈번호</a:t>
            </a:r>
            <a:r>
              <a:rPr lang="en-US" altLang="ko-KR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799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itemsize_id</a:t>
            </a:r>
            <a:r>
              <a:rPr lang="en-US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)(FK), </a:t>
            </a:r>
            <a:r>
              <a:rPr lang="ko-KR" altLang="en-US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주문수량</a:t>
            </a:r>
            <a:r>
              <a:rPr lang="en-US" altLang="ko-KR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amount) attribute </a:t>
            </a:r>
            <a:r>
              <a:rPr lang="ko-KR" altLang="en-US" sz="1799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추가</a:t>
            </a:r>
            <a:endParaRPr lang="en-US" sz="1799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07734" y="691496"/>
            <a:ext cx="6739466" cy="76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ko-KR" altLang="en-US" sz="4399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데이터베이스 스키마 설계</a:t>
            </a:r>
            <a:endParaRPr lang="en-US" sz="4399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87887" y="1460808"/>
            <a:ext cx="7414641" cy="36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ko-KR" altLang="en-US" sz="1799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중간발표에서 </a:t>
            </a:r>
            <a:r>
              <a:rPr lang="ko-KR" altLang="en-US" sz="1799" dirty="0" err="1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수정점</a:t>
            </a:r>
            <a:endParaRPr lang="en-US" sz="1799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1158218" y="2576661"/>
            <a:ext cx="548426" cy="548624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999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" y="5410"/>
            <a:ext cx="184707" cy="446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51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387887" y="1460808"/>
            <a:ext cx="7414641" cy="36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en-US" altLang="ko-KR" sz="1799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Table, Attribute </a:t>
            </a:r>
            <a:r>
              <a:rPr lang="ko-KR" altLang="en-US" sz="1799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상세정보</a:t>
            </a:r>
            <a:endParaRPr lang="en-US" sz="1799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07734" y="691496"/>
            <a:ext cx="6739466" cy="76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ko-KR" altLang="en-US" sz="4399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데이터베이스 스키마 설계</a:t>
            </a:r>
            <a:endParaRPr lang="en-US" sz="4399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931" y="2263354"/>
            <a:ext cx="2048157" cy="116193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067" y="3561930"/>
            <a:ext cx="1614893" cy="10142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934" y="2259416"/>
            <a:ext cx="2077698" cy="16641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038" y="2259416"/>
            <a:ext cx="2117086" cy="198907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913" y="4730687"/>
            <a:ext cx="2018615" cy="114224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785" y="4151327"/>
            <a:ext cx="1929993" cy="96499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038" y="4497013"/>
            <a:ext cx="1477036" cy="83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25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07734" y="691496"/>
            <a:ext cx="6739466" cy="76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ko-KR" altLang="en-US" sz="4399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데이터베이스 스키마 설계</a:t>
            </a:r>
            <a:endParaRPr lang="en-US" sz="4399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87887" y="1460808"/>
            <a:ext cx="7414641" cy="36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en-US" sz="1799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 Diagram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846" y="1830128"/>
            <a:ext cx="7120998" cy="502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502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07734" y="691496"/>
            <a:ext cx="6739466" cy="76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ko-KR" altLang="en-US" sz="4399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최종 프로그램 데모</a:t>
            </a:r>
            <a:endParaRPr lang="en-US" sz="4399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87887" y="1460808"/>
            <a:ext cx="7414641" cy="36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ko-KR" altLang="en-US" sz="1799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쇼핑몰 웹페이지</a:t>
            </a:r>
            <a:endParaRPr lang="en-US" sz="1799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609521" y="2692772"/>
            <a:ext cx="10971372" cy="204009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kumimoji="1" lang="en-US" altLang="ko-KR" sz="2400" dirty="0"/>
          </a:p>
          <a:p>
            <a:pPr marL="0" indent="0" algn="ctr">
              <a:buNone/>
            </a:pPr>
            <a:r>
              <a:rPr kumimoji="1" lang="en-US" altLang="ko-KR" sz="5400" dirty="0"/>
              <a:t>http://dream.hust.net/cdy/</a:t>
            </a:r>
          </a:p>
          <a:p>
            <a:pPr marL="0" indent="0" algn="ctr">
              <a:buNone/>
            </a:pPr>
            <a:endParaRPr kumimoji="1" lang="en-US" altLang="ko-KR" sz="2400" dirty="0"/>
          </a:p>
          <a:p>
            <a:pPr marL="0" indent="0" algn="ctr">
              <a:buNone/>
            </a:pPr>
            <a:endParaRPr kumimoji="1"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31202279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01" id="{E5A861E0-7DC1-493B-8557-2E126CD6ADFD}" vid="{1F6367BD-B352-4C19-B8A3-B08D00025BE6}"/>
    </a:ext>
  </a:extLst>
</a:theme>
</file>

<file path=ppt/theme/theme2.xml><?xml version="1.0" encoding="utf-8"?>
<a:theme xmlns:a="http://schemas.openxmlformats.org/drawingml/2006/main" name="7_Office Theme">
  <a:themeElements>
    <a:clrScheme name="ThemeBMC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tx2">
                <a:lumMod val="60000"/>
                <a:lumOff val="40000"/>
              </a:schemeClr>
            </a:gs>
            <a:gs pos="50000">
              <a:schemeClr val="tx2">
                <a:lumMod val="75000"/>
              </a:schemeClr>
            </a:gs>
            <a:gs pos="100000">
              <a:schemeClr val="tx2">
                <a:lumMod val="60000"/>
                <a:lumOff val="40000"/>
              </a:schemeClr>
            </a:gs>
          </a:gsLst>
          <a:lin ang="18900000" scaled="1"/>
        </a:gradFill>
        <a:ln w="0">
          <a:noFill/>
          <a:prstDash val="solid"/>
          <a:round/>
          <a:headEnd/>
          <a:tailEnd/>
        </a:ln>
      </a:spPr>
      <a:bodyPr vert="horz" wrap="square" lIns="91416" tIns="45708" rIns="91416" bIns="45708" numCol="1" anchor="t" anchorCtr="0" compatLnSpc="1">
        <a:prstTxWarp prst="textNoShape">
          <a:avLst/>
        </a:prstTxWarp>
      </a:bodyPr>
      <a:lstStyle>
        <a:defPPr>
          <a:defRPr sz="2399"/>
        </a:defPPr>
      </a:lstStyle>
    </a:sp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theme01</Template>
  <TotalTime>251</TotalTime>
  <Words>251</Words>
  <Application>Microsoft Office PowerPoint</Application>
  <PresentationFormat>사용자 지정</PresentationFormat>
  <Paragraphs>63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Calibri</vt:lpstr>
      <vt:lpstr>theme01</vt:lpstr>
      <vt:lpstr>7_Office Theme</vt:lpstr>
      <vt:lpstr>PowerPoint 프레젠테이션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lim</dc:creator>
  <cp:lastModifiedBy>lim</cp:lastModifiedBy>
  <cp:revision>29</cp:revision>
  <dcterms:created xsi:type="dcterms:W3CDTF">2016-11-03T12:33:06Z</dcterms:created>
  <dcterms:modified xsi:type="dcterms:W3CDTF">2016-12-11T14:13:24Z</dcterms:modified>
</cp:coreProperties>
</file>