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265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84" d="100"/>
          <a:sy n="84" d="100"/>
        </p:scale>
        <p:origin x="-156" y="-1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F976-7388-4A9F-92C2-55CB7E2D5C2C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D2EB-A870-461C-8F7D-A59BE4A49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주제는 </a:t>
            </a:r>
            <a:r>
              <a:rPr lang="ko-KR" altLang="en-US" dirty="0" err="1"/>
              <a:t>어쩌구고</a:t>
            </a:r>
            <a:r>
              <a:rPr lang="ko-KR" altLang="en-US" dirty="0"/>
              <a:t> 조원은 누구누구입니다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226547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6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3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4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4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11/4/2016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3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02" y="1067047"/>
            <a:ext cx="4191546" cy="762176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02" y="2057877"/>
            <a:ext cx="4191546" cy="3810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2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ctr" defTabSz="117226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11/4/2016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0" y="3109758"/>
            <a:ext cx="12190413" cy="37764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84" y="3875729"/>
            <a:ext cx="6628717" cy="181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DATABASE TERM PROJECT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쇼핑몰 데이터베이스</a:t>
            </a:r>
            <a:r>
              <a:rPr lang="en-US" altLang="ko-KR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1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b089020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김찬우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B489053 </a:t>
            </a:r>
            <a:r>
              <a:rPr lang="ko-KR" altLang="en-US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이유림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9. </a:t>
            </a:r>
            <a:r>
              <a:rPr lang="ko-KR" altLang="en-US" sz="2000" dirty="0"/>
              <a:t>각 회원은 자신의 구매이력을 가지고 있으며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구매이력은 </a:t>
            </a:r>
            <a:r>
              <a:rPr lang="ko-KR" altLang="en-US" sz="2000" dirty="0"/>
              <a:t>이력 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회원번호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상품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주문 날짜 정보를 저장한다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15" y="1628708"/>
            <a:ext cx="5889875" cy="3303411"/>
          </a:xfrm>
        </p:spPr>
      </p:pic>
    </p:spTree>
    <p:extLst>
      <p:ext uri="{BB962C8B-B14F-4D97-AF65-F5344CB8AC3E}">
        <p14:creationId xmlns:p14="http://schemas.microsoft.com/office/powerpoint/2010/main" val="42151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9149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52" y="1240701"/>
            <a:ext cx="7305363" cy="5515206"/>
          </a:xfrm>
        </p:spPr>
      </p:pic>
    </p:spTree>
    <p:extLst>
      <p:ext uri="{BB962C8B-B14F-4D97-AF65-F5344CB8AC3E}">
        <p14:creationId xmlns:p14="http://schemas.microsoft.com/office/powerpoint/2010/main" val="5345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향후 계획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smtClean="0"/>
              <a:t>PHP</a:t>
            </a:r>
            <a:r>
              <a:rPr kumimoji="1" lang="ko-KR" altLang="en-US" sz="2000" dirty="0" smtClean="0"/>
              <a:t>를 사용하여 웹페이지를 구현</a:t>
            </a:r>
            <a:r>
              <a:rPr kumimoji="1" lang="en-US" altLang="ko-KR" sz="2000" dirty="0" smtClean="0"/>
              <a:t>,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err="1" smtClean="0"/>
              <a:t>Mysql</a:t>
            </a:r>
            <a:r>
              <a:rPr kumimoji="1" lang="en-US" altLang="ko-KR" sz="2000" dirty="0" smtClean="0"/>
              <a:t> DB</a:t>
            </a:r>
            <a:r>
              <a:rPr kumimoji="1" lang="ko-KR" altLang="en-US" sz="2000" dirty="0" smtClean="0"/>
              <a:t>를 연동할 계획</a:t>
            </a:r>
            <a:endParaRPr kumimoji="1" lang="en-US" altLang="ko-KR" sz="2000" dirty="0" smtClean="0"/>
          </a:p>
          <a:p>
            <a:r>
              <a:rPr kumimoji="1" lang="ko-KR" altLang="en-US" sz="2000" dirty="0" smtClean="0"/>
              <a:t>현재 서버는 세팅 완료</a:t>
            </a:r>
            <a:endParaRPr kumimoji="1" lang="en-US" altLang="ko-KR" sz="2000" dirty="0" smtClean="0"/>
          </a:p>
          <a:p>
            <a:endParaRPr kumimoji="1" lang="en-US" altLang="ko-KR" sz="2000" dirty="0" smtClean="0"/>
          </a:p>
          <a:p>
            <a:r>
              <a:rPr kumimoji="1" lang="ko-KR" altLang="en-US" sz="2000" dirty="0" smtClean="0"/>
              <a:t>버전정보</a:t>
            </a:r>
            <a:endParaRPr kumimoji="1" lang="en-US" altLang="ko-KR" sz="2000" dirty="0" smtClean="0"/>
          </a:p>
          <a:p>
            <a:r>
              <a:rPr kumimoji="1" lang="en-US" altLang="ko-KR" sz="2000" dirty="0" smtClean="0"/>
              <a:t>DB : </a:t>
            </a:r>
            <a:r>
              <a:rPr kumimoji="1" lang="en-US" altLang="ko-KR" sz="2000" dirty="0" err="1" smtClean="0"/>
              <a:t>mysql</a:t>
            </a:r>
            <a:r>
              <a:rPr kumimoji="1" lang="en-US" altLang="ko-KR" sz="2000" dirty="0" smtClean="0"/>
              <a:t> 5.5</a:t>
            </a:r>
          </a:p>
          <a:p>
            <a:r>
              <a:rPr kumimoji="1" lang="en-US" altLang="ko-KR" sz="2000" dirty="0" smtClean="0"/>
              <a:t>WEB : </a:t>
            </a:r>
            <a:r>
              <a:rPr kumimoji="1" lang="en-US" altLang="ko-KR" sz="2000" dirty="0" err="1" smtClean="0"/>
              <a:t>nginx</a:t>
            </a:r>
            <a:r>
              <a:rPr kumimoji="1" lang="en-US" altLang="ko-KR" sz="2000" dirty="0" smtClean="0"/>
              <a:t> 1.2.1</a:t>
            </a:r>
          </a:p>
          <a:p>
            <a:r>
              <a:rPr kumimoji="1" lang="en-US" altLang="ko-KR" sz="2000" dirty="0" smtClean="0"/>
              <a:t>PHP : v5.4</a:t>
            </a:r>
          </a:p>
          <a:p>
            <a:endParaRPr kumimoji="1" lang="en-US" altLang="ko-KR" sz="2000" dirty="0" smtClean="0"/>
          </a:p>
          <a:p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629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2413372"/>
            <a:ext cx="10971372" cy="1436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ko-KR" altLang="en-US" sz="6000" dirty="0" smtClean="0"/>
              <a:t>감사합니다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49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11568" y="1981678"/>
            <a:ext cx="3519065" cy="3519065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9978" y="1806606"/>
            <a:ext cx="3870972" cy="3870972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3715" y="1464492"/>
            <a:ext cx="7106264" cy="1121650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요구사항</a:t>
              </a:r>
              <a:endParaRPr lang="en-US" sz="2399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9850" y="3244789"/>
            <a:ext cx="7032084" cy="1128867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각 요구사항 분석</a:t>
              </a:r>
              <a:endParaRPr lang="en-US" sz="2399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399" y="5014781"/>
            <a:ext cx="7032082" cy="1125487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ER Diagram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6" y="2725446"/>
            <a:ext cx="2095130" cy="20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4"/>
            <a:ext cx="10971372" cy="941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31650"/>
            <a:ext cx="10971372" cy="545089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쇼핑몰에는 구매자와 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상품이 존재한다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각 회원에 대해 회원번호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회원이름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생년월일</a:t>
            </a:r>
            <a:r>
              <a:rPr lang="en-US" altLang="ko-KR" sz="2000" dirty="0"/>
              <a:t>, </a:t>
            </a:r>
            <a:r>
              <a:rPr lang="ko-KR" altLang="en-US" sz="2000" dirty="0"/>
              <a:t>구매이력</a:t>
            </a:r>
            <a:r>
              <a:rPr lang="en-US" altLang="ko-KR" sz="2000" dirty="0"/>
              <a:t>, </a:t>
            </a:r>
            <a:r>
              <a:rPr lang="ko-KR" altLang="en-US" sz="2000" dirty="0"/>
              <a:t>장바구니</a:t>
            </a:r>
            <a:r>
              <a:rPr lang="en-US" altLang="ko-KR" sz="2000" dirty="0"/>
              <a:t>, </a:t>
            </a:r>
            <a:r>
              <a:rPr lang="ko-KR" altLang="en-US" sz="2000" dirty="0"/>
              <a:t>마일리지의 정보를 저장한다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각 상품에 대해 상품번호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상품이름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상품가격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재고량</a:t>
            </a:r>
            <a:r>
              <a:rPr lang="en-US" altLang="ko-KR" sz="2000" dirty="0"/>
              <a:t>(</a:t>
            </a:r>
            <a:r>
              <a:rPr lang="ko-KR" altLang="en-US" sz="2000" dirty="0"/>
              <a:t>사이즈</a:t>
            </a:r>
            <a:r>
              <a:rPr lang="en-US" altLang="ko-KR" sz="2000" dirty="0"/>
              <a:t>+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), </a:t>
            </a:r>
            <a:r>
              <a:rPr lang="ko-KR" altLang="en-US" sz="2000" dirty="0"/>
              <a:t>누적판매량의 정보를 저장한다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쇼핑몰은 상품을 제조사를 통해 공급받으며 각 제조사에 대해 제조사번호</a:t>
            </a:r>
            <a:r>
              <a:rPr lang="en-US" altLang="ko-KR" sz="2000" dirty="0"/>
              <a:t>, 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 재고량</a:t>
            </a:r>
            <a:r>
              <a:rPr lang="en-US" altLang="ko-KR" sz="2000" dirty="0"/>
              <a:t>(</a:t>
            </a:r>
            <a:r>
              <a:rPr lang="ko-KR" altLang="en-US" sz="2000" dirty="0"/>
              <a:t>사이즈</a:t>
            </a:r>
            <a:r>
              <a:rPr lang="en-US" altLang="ko-KR" sz="2000" dirty="0"/>
              <a:t>+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) </a:t>
            </a:r>
            <a:r>
              <a:rPr lang="ko-KR" altLang="en-US" sz="2000" dirty="0"/>
              <a:t>정보를 저장한다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상품 재고량이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매진 처리하여 장바구니 담기</a:t>
            </a:r>
            <a:r>
              <a:rPr lang="en-US" altLang="ko-KR" sz="2000" dirty="0"/>
              <a:t>, </a:t>
            </a:r>
            <a:r>
              <a:rPr lang="ko-KR" altLang="en-US" sz="2000" dirty="0"/>
              <a:t>판매를 할 수 없고 쇼핑몰은 해당 상품을 제조사에 요청하여 보충한다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93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4"/>
            <a:ext cx="10971372" cy="941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31650"/>
            <a:ext cx="10971372" cy="5450890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각 회원은 여러 상품을 장바구니에 넣을수 있으며 정보는 로그아웃이 되더라도 저장한다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7. </a:t>
            </a:r>
            <a:r>
              <a:rPr lang="ko-KR" altLang="en-US" sz="2000" dirty="0" smtClean="0"/>
              <a:t>회원이 상품을 주문시 결재수단과 배송방법을 선택하여 결재를 완료시 주문이 완료 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8. </a:t>
            </a:r>
            <a:r>
              <a:rPr lang="ko-KR" altLang="en-US" sz="2000" dirty="0" smtClean="0"/>
              <a:t>주문확인페이지에서 주문번호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송장번호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주문일시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배송지주소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구매자 전화번호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결재수단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상품정보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제조사정보를 확인할 수 있도록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9. </a:t>
            </a:r>
            <a:r>
              <a:rPr lang="ko-KR" altLang="en-US" sz="2000" dirty="0" smtClean="0"/>
              <a:t>각 회원은 자신의 구매이력을 가지고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구매이력은 이력 번호</a:t>
            </a:r>
            <a:r>
              <a:rPr lang="en-US" altLang="ko-KR" sz="2000" dirty="0" smtClean="0"/>
              <a:t>(PK), </a:t>
            </a:r>
            <a:r>
              <a:rPr lang="ko-KR" altLang="en-US" sz="2000" dirty="0" smtClean="0"/>
              <a:t>회원번호</a:t>
            </a:r>
            <a:r>
              <a:rPr lang="en-US" altLang="ko-KR" sz="2000" dirty="0" smtClean="0"/>
              <a:t>(FK), </a:t>
            </a:r>
            <a:r>
              <a:rPr lang="ko-KR" altLang="en-US" sz="2000" dirty="0" smtClean="0"/>
              <a:t>상품번호</a:t>
            </a:r>
            <a:r>
              <a:rPr lang="en-US" altLang="ko-KR" sz="2000" dirty="0" smtClean="0"/>
              <a:t>(FK), </a:t>
            </a:r>
            <a:r>
              <a:rPr lang="ko-KR" altLang="en-US" sz="2000" dirty="0" smtClean="0"/>
              <a:t>상품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주문 날짜 정보를 저장한다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327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6663476" cy="45270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쇼핑몰에는 구매자와 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상품이 존재한다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각 회원에 대해 회원번호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회원이름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생년월일</a:t>
            </a:r>
            <a:r>
              <a:rPr lang="en-US" altLang="ko-KR" sz="2000" dirty="0"/>
              <a:t>, </a:t>
            </a:r>
            <a:r>
              <a:rPr lang="ko-KR" altLang="en-US" sz="2000" dirty="0"/>
              <a:t>구매이력</a:t>
            </a:r>
            <a:r>
              <a:rPr lang="en-US" altLang="ko-KR" sz="2000" dirty="0"/>
              <a:t>, </a:t>
            </a:r>
            <a:r>
              <a:rPr lang="ko-KR" altLang="en-US" sz="2000" dirty="0"/>
              <a:t>장바구니</a:t>
            </a:r>
            <a:r>
              <a:rPr lang="en-US" altLang="ko-KR" sz="2000" dirty="0"/>
              <a:t>, </a:t>
            </a:r>
            <a:r>
              <a:rPr lang="ko-KR" altLang="en-US" sz="2000" dirty="0"/>
              <a:t>마일리지의 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83" y="1733737"/>
            <a:ext cx="2308195" cy="3854050"/>
          </a:xfrm>
        </p:spPr>
      </p:pic>
    </p:spTree>
    <p:extLst>
      <p:ext uri="{BB962C8B-B14F-4D97-AF65-F5344CB8AC3E}">
        <p14:creationId xmlns:p14="http://schemas.microsoft.com/office/powerpoint/2010/main" val="21507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6550934" cy="45270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각 상품에 대해 상품번호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상품이름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상품가격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</a:t>
            </a:r>
            <a:r>
              <a:rPr lang="en-US" altLang="ko-KR" sz="2000" dirty="0"/>
              <a:t>(FK),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 </a:t>
            </a:r>
            <a:r>
              <a:rPr lang="ko-KR" altLang="en-US" sz="2000" dirty="0"/>
              <a:t>번호</a:t>
            </a:r>
            <a:r>
              <a:rPr lang="en-US" altLang="ko-KR" sz="2000" dirty="0"/>
              <a:t>, </a:t>
            </a:r>
            <a:r>
              <a:rPr lang="ko-KR" altLang="en-US" sz="2000" dirty="0"/>
              <a:t>누적판매량의 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31" y="1670911"/>
            <a:ext cx="2213266" cy="2852392"/>
          </a:xfrm>
        </p:spPr>
      </p:pic>
    </p:spTree>
    <p:extLst>
      <p:ext uri="{BB962C8B-B14F-4D97-AF65-F5344CB8AC3E}">
        <p14:creationId xmlns:p14="http://schemas.microsoft.com/office/powerpoint/2010/main" val="8517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쇼핑몰은 상품을 제조사를 통해 공급받으며 각 제조사에 대해 제조사번호</a:t>
            </a:r>
            <a:r>
              <a:rPr lang="en-US" altLang="ko-KR" sz="2000" dirty="0"/>
              <a:t>, 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 재고량</a:t>
            </a:r>
            <a:r>
              <a:rPr lang="en-US" altLang="ko-KR" sz="2000" dirty="0"/>
              <a:t>(</a:t>
            </a:r>
            <a:r>
              <a:rPr lang="ko-KR" altLang="en-US" sz="2000" dirty="0"/>
              <a:t>사이즈</a:t>
            </a:r>
            <a:r>
              <a:rPr lang="en-US" altLang="ko-KR" sz="2000" dirty="0"/>
              <a:t>+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) </a:t>
            </a:r>
            <a:r>
              <a:rPr lang="ko-KR" altLang="en-US" sz="2000" dirty="0"/>
              <a:t>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42" y="1850232"/>
            <a:ext cx="2296723" cy="1985709"/>
          </a:xfrm>
        </p:spPr>
      </p:pic>
    </p:spTree>
    <p:extLst>
      <p:ext uri="{BB962C8B-B14F-4D97-AF65-F5344CB8AC3E}">
        <p14:creationId xmlns:p14="http://schemas.microsoft.com/office/powerpoint/2010/main" val="41731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상품 재고량이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</a:t>
            </a:r>
            <a:r>
              <a:rPr lang="ko-KR" altLang="en-US" sz="2000" dirty="0" err="1"/>
              <a:t>매진처리하여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장바구니담기</a:t>
            </a:r>
            <a:r>
              <a:rPr lang="en-US" altLang="ko-KR" sz="2000" dirty="0"/>
              <a:t>, </a:t>
            </a:r>
            <a:r>
              <a:rPr lang="ko-KR" altLang="en-US" sz="2000" dirty="0"/>
              <a:t>판매를 </a:t>
            </a:r>
            <a:r>
              <a:rPr lang="ko-KR" altLang="en-US" sz="2000" dirty="0" err="1"/>
              <a:t>할수</a:t>
            </a:r>
            <a:r>
              <a:rPr lang="ko-KR" altLang="en-US" sz="2000" dirty="0"/>
              <a:t> 없고 쇼핑몰은 해당 상품을 제조사에 요청하여 보충한다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각 회원은 여러 상품을 장바구니에 </a:t>
            </a:r>
            <a:r>
              <a:rPr lang="ko-KR" altLang="en-US" sz="2000" dirty="0" err="1"/>
              <a:t>넣을수</a:t>
            </a:r>
            <a:r>
              <a:rPr lang="ko-KR" altLang="en-US" sz="2000" dirty="0"/>
              <a:t> 있으며 정보는 로그아웃이 되더라도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60" y="1670912"/>
            <a:ext cx="5991613" cy="3539599"/>
          </a:xfrm>
        </p:spPr>
      </p:pic>
    </p:spTree>
    <p:extLst>
      <p:ext uri="{BB962C8B-B14F-4D97-AF65-F5344CB8AC3E}">
        <p14:creationId xmlns:p14="http://schemas.microsoft.com/office/powerpoint/2010/main" val="28467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회원이 상품을 </a:t>
            </a:r>
            <a:r>
              <a:rPr lang="ko-KR" altLang="en-US" sz="2000" dirty="0" err="1"/>
              <a:t>주문시</a:t>
            </a:r>
            <a:r>
              <a:rPr lang="ko-KR" altLang="en-US" sz="2000" dirty="0"/>
              <a:t> 결재수단과 배송방법을 선택하여 결재를 </a:t>
            </a:r>
            <a:r>
              <a:rPr lang="ko-KR" altLang="en-US" sz="2000" dirty="0" err="1"/>
              <a:t>완료시</a:t>
            </a:r>
            <a:r>
              <a:rPr lang="ko-KR" altLang="en-US" sz="2000" dirty="0"/>
              <a:t> 주문이 완료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8. </a:t>
            </a:r>
            <a:r>
              <a:rPr lang="ko-KR" altLang="en-US" sz="2000" dirty="0"/>
              <a:t>주문확인페이지에서 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송장번호</a:t>
            </a:r>
            <a:r>
              <a:rPr lang="en-US" altLang="ko-KR" sz="2000" dirty="0"/>
              <a:t>, </a:t>
            </a:r>
            <a:r>
              <a:rPr lang="ko-KR" altLang="en-US" sz="2000" dirty="0"/>
              <a:t>주문일시</a:t>
            </a:r>
            <a:r>
              <a:rPr lang="en-US" altLang="ko-KR" sz="2000" dirty="0"/>
              <a:t>, </a:t>
            </a:r>
            <a:r>
              <a:rPr lang="ko-KR" altLang="en-US" sz="2000" dirty="0"/>
              <a:t>배송지주소</a:t>
            </a:r>
            <a:r>
              <a:rPr lang="en-US" altLang="ko-KR" sz="2000" dirty="0"/>
              <a:t>, </a:t>
            </a:r>
            <a:r>
              <a:rPr lang="ko-KR" altLang="en-US" sz="2000" dirty="0"/>
              <a:t>구매자 전화번호</a:t>
            </a:r>
            <a:r>
              <a:rPr lang="en-US" altLang="ko-KR" sz="2000" dirty="0"/>
              <a:t>, </a:t>
            </a:r>
            <a:r>
              <a:rPr lang="ko-KR" altLang="en-US" sz="2000" dirty="0"/>
              <a:t>결재수단</a:t>
            </a:r>
            <a:r>
              <a:rPr lang="en-US" altLang="ko-KR" sz="2000" dirty="0"/>
              <a:t>, </a:t>
            </a:r>
            <a:r>
              <a:rPr lang="ko-KR" altLang="en-US" sz="2000" dirty="0"/>
              <a:t>상품정보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제조사정보를 </a:t>
            </a:r>
            <a:r>
              <a:rPr lang="ko-KR" altLang="en-US" sz="2000" dirty="0" err="1"/>
              <a:t>확인할수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있도록한다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41" y="1628708"/>
            <a:ext cx="5821821" cy="3387450"/>
          </a:xfrm>
        </p:spPr>
      </p:pic>
    </p:spTree>
    <p:extLst>
      <p:ext uri="{BB962C8B-B14F-4D97-AF65-F5344CB8AC3E}">
        <p14:creationId xmlns:p14="http://schemas.microsoft.com/office/powerpoint/2010/main" val="42043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01" id="{E5A861E0-7DC1-493B-8557-2E126CD6ADFD}" vid="{1F6367BD-B352-4C19-B8A3-B08D00025BE6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theme01</Template>
  <TotalTime>109</TotalTime>
  <Words>456</Words>
  <Application>Microsoft Office PowerPoint</Application>
  <PresentationFormat>사용자 지정</PresentationFormat>
  <Paragraphs>60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theme01</vt:lpstr>
      <vt:lpstr>7_Office Theme</vt:lpstr>
      <vt:lpstr>PowerPoint 프레젠테이션</vt:lpstr>
      <vt:lpstr>목차</vt:lpstr>
      <vt:lpstr>요구사항</vt:lpstr>
      <vt:lpstr>요구사항</vt:lpstr>
      <vt:lpstr>요구사항 분석</vt:lpstr>
      <vt:lpstr>요구사항 분석</vt:lpstr>
      <vt:lpstr>요구사항 분석</vt:lpstr>
      <vt:lpstr>요구사항 분석</vt:lpstr>
      <vt:lpstr>요구사항 분석</vt:lpstr>
      <vt:lpstr>요구사항 분석</vt:lpstr>
      <vt:lpstr>ER Diagram</vt:lpstr>
      <vt:lpstr>향후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user</cp:lastModifiedBy>
  <cp:revision>11</cp:revision>
  <dcterms:created xsi:type="dcterms:W3CDTF">2016-11-03T12:33:06Z</dcterms:created>
  <dcterms:modified xsi:type="dcterms:W3CDTF">2016-11-04T03:31:05Z</dcterms:modified>
</cp:coreProperties>
</file>