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3"/>
  </p:notesMasterIdLst>
  <p:sldIdLst>
    <p:sldId id="257" r:id="rId3"/>
    <p:sldId id="258" r:id="rId4"/>
    <p:sldId id="265" r:id="rId5"/>
    <p:sldId id="259" r:id="rId6"/>
    <p:sldId id="260" r:id="rId7"/>
    <p:sldId id="261" r:id="rId8"/>
    <p:sldId id="262" r:id="rId9"/>
    <p:sldId id="263" r:id="rId10"/>
    <p:sldId id="264" r:id="rId11"/>
    <p:sldId id="266" r:id="rId12"/>
  </p:sldIdLst>
  <p:sldSz cx="12190413" cy="6859588"/>
  <p:notesSz cx="6858000" cy="9144000"/>
  <p:defaultTextStyle>
    <a:defPPr>
      <a:defRPr lang="ko-KR"/>
    </a:defPPr>
    <a:lvl1pPr marL="0" algn="l" defTabSz="1172261" rtl="0" eaLnBrk="1" latinLnBrk="1" hangingPunct="1">
      <a:defRPr sz="2300" kern="1200">
        <a:solidFill>
          <a:schemeClr val="tx1"/>
        </a:solidFill>
        <a:latin typeface="+mn-lt"/>
        <a:ea typeface="+mn-ea"/>
        <a:cs typeface="+mn-cs"/>
      </a:defRPr>
    </a:lvl1pPr>
    <a:lvl2pPr marL="586130" algn="l" defTabSz="1172261" rtl="0" eaLnBrk="1" latinLnBrk="1" hangingPunct="1">
      <a:defRPr sz="2300" kern="1200">
        <a:solidFill>
          <a:schemeClr val="tx1"/>
        </a:solidFill>
        <a:latin typeface="+mn-lt"/>
        <a:ea typeface="+mn-ea"/>
        <a:cs typeface="+mn-cs"/>
      </a:defRPr>
    </a:lvl2pPr>
    <a:lvl3pPr marL="1172261" algn="l" defTabSz="1172261" rtl="0" eaLnBrk="1" latinLnBrk="1" hangingPunct="1">
      <a:defRPr sz="2300" kern="1200">
        <a:solidFill>
          <a:schemeClr val="tx1"/>
        </a:solidFill>
        <a:latin typeface="+mn-lt"/>
        <a:ea typeface="+mn-ea"/>
        <a:cs typeface="+mn-cs"/>
      </a:defRPr>
    </a:lvl3pPr>
    <a:lvl4pPr marL="1758391" algn="l" defTabSz="1172261" rtl="0" eaLnBrk="1" latinLnBrk="1" hangingPunct="1">
      <a:defRPr sz="2300" kern="1200">
        <a:solidFill>
          <a:schemeClr val="tx1"/>
        </a:solidFill>
        <a:latin typeface="+mn-lt"/>
        <a:ea typeface="+mn-ea"/>
        <a:cs typeface="+mn-cs"/>
      </a:defRPr>
    </a:lvl4pPr>
    <a:lvl5pPr marL="2344522" algn="l" defTabSz="1172261" rtl="0" eaLnBrk="1" latinLnBrk="1" hangingPunct="1">
      <a:defRPr sz="2300" kern="1200">
        <a:solidFill>
          <a:schemeClr val="tx1"/>
        </a:solidFill>
        <a:latin typeface="+mn-lt"/>
        <a:ea typeface="+mn-ea"/>
        <a:cs typeface="+mn-cs"/>
      </a:defRPr>
    </a:lvl5pPr>
    <a:lvl6pPr marL="2930652" algn="l" defTabSz="1172261" rtl="0" eaLnBrk="1" latinLnBrk="1" hangingPunct="1">
      <a:defRPr sz="2300" kern="1200">
        <a:solidFill>
          <a:schemeClr val="tx1"/>
        </a:solidFill>
        <a:latin typeface="+mn-lt"/>
        <a:ea typeface="+mn-ea"/>
        <a:cs typeface="+mn-cs"/>
      </a:defRPr>
    </a:lvl6pPr>
    <a:lvl7pPr marL="3516782" algn="l" defTabSz="1172261" rtl="0" eaLnBrk="1" latinLnBrk="1" hangingPunct="1">
      <a:defRPr sz="2300" kern="1200">
        <a:solidFill>
          <a:schemeClr val="tx1"/>
        </a:solidFill>
        <a:latin typeface="+mn-lt"/>
        <a:ea typeface="+mn-ea"/>
        <a:cs typeface="+mn-cs"/>
      </a:defRPr>
    </a:lvl7pPr>
    <a:lvl8pPr marL="4102913" algn="l" defTabSz="1172261" rtl="0" eaLnBrk="1" latinLnBrk="1" hangingPunct="1">
      <a:defRPr sz="2300" kern="1200">
        <a:solidFill>
          <a:schemeClr val="tx1"/>
        </a:solidFill>
        <a:latin typeface="+mn-lt"/>
        <a:ea typeface="+mn-ea"/>
        <a:cs typeface="+mn-cs"/>
      </a:defRPr>
    </a:lvl8pPr>
    <a:lvl9pPr marL="4689043" algn="l" defTabSz="1172261" rtl="0" eaLnBrk="1" latinLnBrk="1" hangingPunct="1">
      <a:defRPr sz="23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>
        <p:guide orient="horz" pos="2161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2BF976-7388-4A9F-92C2-55CB7E2D5C2C}" type="datetimeFigureOut">
              <a:rPr lang="ko-KR" altLang="en-US" smtClean="0"/>
              <a:t>2016-11-03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28D2EB-A870-461C-8F7D-A59BE4A499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83383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주제는 </a:t>
            </a:r>
            <a:r>
              <a:rPr lang="ko-KR" altLang="en-US" dirty="0" err="1"/>
              <a:t>어쩌구고</a:t>
            </a:r>
            <a:r>
              <a:rPr lang="ko-KR" altLang="en-US" dirty="0"/>
              <a:t> 조원은 누구누구입니다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1E4DE0-6D89-40B7-BA30-D479E2F2BCB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12642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281" y="2130920"/>
            <a:ext cx="10361851" cy="147036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562" y="3887100"/>
            <a:ext cx="8533289" cy="175300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861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722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7583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3445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9306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5167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1029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6890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2016-11-03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2016-11-03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8049" y="274703"/>
            <a:ext cx="2742843" cy="585288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21" y="274703"/>
            <a:ext cx="8025355" cy="585288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2016-11-03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11/3/2016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09521" y="274705"/>
            <a:ext cx="10971373" cy="716127"/>
          </a:xfrm>
        </p:spPr>
        <p:txBody>
          <a:bodyPr>
            <a:normAutofit/>
          </a:bodyPr>
          <a:lstStyle>
            <a:lvl1pPr algn="l">
              <a:defRPr sz="3732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027329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3226547"/>
            <a:ext cx="12190413" cy="3633041"/>
          </a:xfrm>
          <a:prstGeom prst="rect">
            <a:avLst/>
          </a:prstGeom>
          <a:gradFill flip="none" rotWithShape="1">
            <a:gsLst>
              <a:gs pos="44000">
                <a:srgbClr val="CBCBCB">
                  <a:alpha val="22000"/>
                </a:srgbClr>
              </a:gs>
              <a:gs pos="100000">
                <a:srgbClr val="5F5F5F">
                  <a:alpha val="1900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895" latinLnBrk="0"/>
            <a:endParaRPr lang="en-US" sz="2399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282" y="4989145"/>
            <a:ext cx="10361851" cy="610961"/>
          </a:xfrm>
        </p:spPr>
        <p:txBody>
          <a:bodyPr/>
          <a:lstStyle>
            <a:lvl1pPr algn="ctr">
              <a:defRPr lang="en-US" sz="3999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562" y="5510636"/>
            <a:ext cx="8533290" cy="764617"/>
          </a:xfrm>
        </p:spPr>
        <p:txBody>
          <a:bodyPr>
            <a:normAutofit/>
          </a:bodyPr>
          <a:lstStyle>
            <a:lvl1pPr marL="0" indent="0" algn="ctr">
              <a:buNone/>
              <a:defRPr lang="en-US" sz="2399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093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7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5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69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3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57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1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11/3/2016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90191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282" y="2130923"/>
            <a:ext cx="10361851" cy="147036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562" y="3887100"/>
            <a:ext cx="8533290" cy="175300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4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8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6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1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5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59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11/3/2016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7245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11/3/2016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66809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959" y="4407923"/>
            <a:ext cx="10361851" cy="1362390"/>
          </a:xfrm>
        </p:spPr>
        <p:txBody>
          <a:bodyPr anchor="t"/>
          <a:lstStyle>
            <a:lvl1pPr algn="l">
              <a:defRPr sz="5332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959" y="2907387"/>
            <a:ext cx="10361851" cy="1500534"/>
          </a:xfrm>
        </p:spPr>
        <p:txBody>
          <a:bodyPr anchor="b"/>
          <a:lstStyle>
            <a:lvl1pPr marL="0" indent="0">
              <a:buNone/>
              <a:defRPr sz="2666">
                <a:solidFill>
                  <a:schemeClr val="tx1">
                    <a:tint val="75000"/>
                  </a:schemeClr>
                </a:solidFill>
              </a:defRPr>
            </a:lvl1pPr>
            <a:lvl2pPr marL="609422" indent="0">
              <a:buNone/>
              <a:defRPr sz="2399">
                <a:solidFill>
                  <a:schemeClr val="tx1">
                    <a:tint val="75000"/>
                  </a:schemeClr>
                </a:solidFill>
              </a:defRPr>
            </a:lvl2pPr>
            <a:lvl3pPr marL="1218845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267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4pPr>
            <a:lvl5pPr marL="2437689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5pPr>
            <a:lvl6pPr marL="3047111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6pPr>
            <a:lvl7pPr marL="3656534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7pPr>
            <a:lvl8pPr marL="4265955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8pPr>
            <a:lvl9pPr marL="4875378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11/3/2016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3785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521" y="1600573"/>
            <a:ext cx="5384099" cy="4527011"/>
          </a:xfrm>
        </p:spPr>
        <p:txBody>
          <a:bodyPr/>
          <a:lstStyle>
            <a:lvl1pPr>
              <a:defRPr sz="3732"/>
            </a:lvl1pPr>
            <a:lvl2pPr>
              <a:defRPr sz="3199"/>
            </a:lvl2pPr>
            <a:lvl3pPr>
              <a:defRPr sz="2666"/>
            </a:lvl3pPr>
            <a:lvl4pPr>
              <a:defRPr sz="2399"/>
            </a:lvl4pPr>
            <a:lvl5pPr>
              <a:defRPr sz="2399"/>
            </a:lvl5pPr>
            <a:lvl6pPr>
              <a:defRPr sz="2399"/>
            </a:lvl6pPr>
            <a:lvl7pPr>
              <a:defRPr sz="2399"/>
            </a:lvl7pPr>
            <a:lvl8pPr>
              <a:defRPr sz="2399"/>
            </a:lvl8pPr>
            <a:lvl9pPr>
              <a:defRPr sz="23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6793" y="1600573"/>
            <a:ext cx="5384099" cy="4527011"/>
          </a:xfrm>
        </p:spPr>
        <p:txBody>
          <a:bodyPr/>
          <a:lstStyle>
            <a:lvl1pPr>
              <a:defRPr sz="3732"/>
            </a:lvl1pPr>
            <a:lvl2pPr>
              <a:defRPr sz="3199"/>
            </a:lvl2pPr>
            <a:lvl3pPr>
              <a:defRPr sz="2666"/>
            </a:lvl3pPr>
            <a:lvl4pPr>
              <a:defRPr sz="2399"/>
            </a:lvl4pPr>
            <a:lvl5pPr>
              <a:defRPr sz="2399"/>
            </a:lvl5pPr>
            <a:lvl6pPr>
              <a:defRPr sz="2399"/>
            </a:lvl6pPr>
            <a:lvl7pPr>
              <a:defRPr sz="2399"/>
            </a:lvl7pPr>
            <a:lvl8pPr>
              <a:defRPr sz="2399"/>
            </a:lvl8pPr>
            <a:lvl9pPr>
              <a:defRPr sz="23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11/3/2016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636292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21" y="1535470"/>
            <a:ext cx="5386216" cy="639911"/>
          </a:xfrm>
        </p:spPr>
        <p:txBody>
          <a:bodyPr anchor="b"/>
          <a:lstStyle>
            <a:lvl1pPr marL="0" indent="0">
              <a:buNone/>
              <a:defRPr sz="3199" b="1"/>
            </a:lvl1pPr>
            <a:lvl2pPr marL="609422" indent="0">
              <a:buNone/>
              <a:defRPr sz="2666" b="1"/>
            </a:lvl2pPr>
            <a:lvl3pPr marL="1218845" indent="0">
              <a:buNone/>
              <a:defRPr sz="2399" b="1"/>
            </a:lvl3pPr>
            <a:lvl4pPr marL="1828267" indent="0">
              <a:buNone/>
              <a:defRPr sz="2133" b="1"/>
            </a:lvl4pPr>
            <a:lvl5pPr marL="2437689" indent="0">
              <a:buNone/>
              <a:defRPr sz="2133" b="1"/>
            </a:lvl5pPr>
            <a:lvl6pPr marL="3047111" indent="0">
              <a:buNone/>
              <a:defRPr sz="2133" b="1"/>
            </a:lvl6pPr>
            <a:lvl7pPr marL="3656534" indent="0">
              <a:buNone/>
              <a:defRPr sz="2133" b="1"/>
            </a:lvl7pPr>
            <a:lvl8pPr marL="4265955" indent="0">
              <a:buNone/>
              <a:defRPr sz="2133" b="1"/>
            </a:lvl8pPr>
            <a:lvl9pPr marL="48753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21" y="2175379"/>
            <a:ext cx="5386216" cy="3952203"/>
          </a:xfrm>
        </p:spPr>
        <p:txBody>
          <a:bodyPr/>
          <a:lstStyle>
            <a:lvl1pPr>
              <a:defRPr sz="3199"/>
            </a:lvl1pPr>
            <a:lvl2pPr>
              <a:defRPr sz="2666"/>
            </a:lvl2pPr>
            <a:lvl3pPr>
              <a:defRPr sz="2399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2564" y="1535470"/>
            <a:ext cx="5388332" cy="639911"/>
          </a:xfrm>
        </p:spPr>
        <p:txBody>
          <a:bodyPr anchor="b"/>
          <a:lstStyle>
            <a:lvl1pPr marL="0" indent="0">
              <a:buNone/>
              <a:defRPr sz="3199" b="1"/>
            </a:lvl1pPr>
            <a:lvl2pPr marL="609422" indent="0">
              <a:buNone/>
              <a:defRPr sz="2666" b="1"/>
            </a:lvl2pPr>
            <a:lvl3pPr marL="1218845" indent="0">
              <a:buNone/>
              <a:defRPr sz="2399" b="1"/>
            </a:lvl3pPr>
            <a:lvl4pPr marL="1828267" indent="0">
              <a:buNone/>
              <a:defRPr sz="2133" b="1"/>
            </a:lvl4pPr>
            <a:lvl5pPr marL="2437689" indent="0">
              <a:buNone/>
              <a:defRPr sz="2133" b="1"/>
            </a:lvl5pPr>
            <a:lvl6pPr marL="3047111" indent="0">
              <a:buNone/>
              <a:defRPr sz="2133" b="1"/>
            </a:lvl6pPr>
            <a:lvl7pPr marL="3656534" indent="0">
              <a:buNone/>
              <a:defRPr sz="2133" b="1"/>
            </a:lvl7pPr>
            <a:lvl8pPr marL="4265955" indent="0">
              <a:buNone/>
              <a:defRPr sz="2133" b="1"/>
            </a:lvl8pPr>
            <a:lvl9pPr marL="48753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2564" y="2175379"/>
            <a:ext cx="5388332" cy="3952203"/>
          </a:xfrm>
        </p:spPr>
        <p:txBody>
          <a:bodyPr/>
          <a:lstStyle>
            <a:lvl1pPr>
              <a:defRPr sz="3199"/>
            </a:lvl1pPr>
            <a:lvl2pPr>
              <a:defRPr sz="2666"/>
            </a:lvl2pPr>
            <a:lvl3pPr>
              <a:defRPr sz="2399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11/3/2016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607092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11/3/2016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09521" y="274705"/>
            <a:ext cx="10971373" cy="716127"/>
          </a:xfrm>
        </p:spPr>
        <p:txBody>
          <a:bodyPr>
            <a:normAutofit/>
          </a:bodyPr>
          <a:lstStyle>
            <a:lvl1pPr algn="l">
              <a:defRPr sz="3732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19580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2016-11-03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11/3/2016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09521" y="274705"/>
            <a:ext cx="10971373" cy="716127"/>
          </a:xfrm>
        </p:spPr>
        <p:txBody>
          <a:bodyPr>
            <a:normAutofit/>
          </a:bodyPr>
          <a:lstStyle>
            <a:lvl1pPr algn="l">
              <a:defRPr sz="3732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609521" y="990829"/>
            <a:ext cx="10971373" cy="508118"/>
          </a:xfrm>
        </p:spPr>
        <p:txBody>
          <a:bodyPr>
            <a:noAutofit/>
          </a:bodyPr>
          <a:lstStyle>
            <a:lvl1pPr marL="0" indent="0">
              <a:buNone/>
              <a:defRPr sz="1866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54356858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11/3/2016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156218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25" y="273114"/>
            <a:ext cx="4010562" cy="1162320"/>
          </a:xfrm>
        </p:spPr>
        <p:txBody>
          <a:bodyPr anchor="b"/>
          <a:lstStyle>
            <a:lvl1pPr algn="l">
              <a:defRPr sz="2666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113" y="273118"/>
            <a:ext cx="6814780" cy="5854468"/>
          </a:xfrm>
        </p:spPr>
        <p:txBody>
          <a:bodyPr/>
          <a:lstStyle>
            <a:lvl1pPr>
              <a:defRPr sz="4266"/>
            </a:lvl1pPr>
            <a:lvl2pPr>
              <a:defRPr sz="3732"/>
            </a:lvl2pPr>
            <a:lvl3pPr>
              <a:defRPr sz="3199"/>
            </a:lvl3pPr>
            <a:lvl4pPr>
              <a:defRPr sz="2666"/>
            </a:lvl4pPr>
            <a:lvl5pPr>
              <a:defRPr sz="2666"/>
            </a:lvl5pPr>
            <a:lvl6pPr>
              <a:defRPr sz="2666"/>
            </a:lvl6pPr>
            <a:lvl7pPr>
              <a:defRPr sz="2666"/>
            </a:lvl7pPr>
            <a:lvl8pPr>
              <a:defRPr sz="2666"/>
            </a:lvl8pPr>
            <a:lvl9pPr>
              <a:defRPr sz="266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25" y="1435436"/>
            <a:ext cx="4010562" cy="4692149"/>
          </a:xfrm>
        </p:spPr>
        <p:txBody>
          <a:bodyPr/>
          <a:lstStyle>
            <a:lvl1pPr marL="0" indent="0">
              <a:buNone/>
              <a:defRPr sz="1866"/>
            </a:lvl1pPr>
            <a:lvl2pPr marL="609422" indent="0">
              <a:buNone/>
              <a:defRPr sz="1600"/>
            </a:lvl2pPr>
            <a:lvl3pPr marL="1218845" indent="0">
              <a:buNone/>
              <a:defRPr sz="1333"/>
            </a:lvl3pPr>
            <a:lvl4pPr marL="1828267" indent="0">
              <a:buNone/>
              <a:defRPr sz="1200"/>
            </a:lvl4pPr>
            <a:lvl5pPr marL="2437689" indent="0">
              <a:buNone/>
              <a:defRPr sz="1200"/>
            </a:lvl5pPr>
            <a:lvl6pPr marL="3047111" indent="0">
              <a:buNone/>
              <a:defRPr sz="1200"/>
            </a:lvl6pPr>
            <a:lvl7pPr marL="3656534" indent="0">
              <a:buNone/>
              <a:defRPr sz="1200"/>
            </a:lvl7pPr>
            <a:lvl8pPr marL="4265955" indent="0">
              <a:buNone/>
              <a:defRPr sz="1200"/>
            </a:lvl8pPr>
            <a:lvl9pPr marL="48753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11/3/2016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804245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407" y="4801714"/>
            <a:ext cx="7314248" cy="566870"/>
          </a:xfrm>
        </p:spPr>
        <p:txBody>
          <a:bodyPr anchor="b"/>
          <a:lstStyle>
            <a:lvl1pPr algn="l">
              <a:defRPr sz="2666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407" y="612917"/>
            <a:ext cx="7314248" cy="4115753"/>
          </a:xfrm>
        </p:spPr>
        <p:txBody>
          <a:bodyPr/>
          <a:lstStyle>
            <a:lvl1pPr marL="0" indent="0">
              <a:buNone/>
              <a:defRPr sz="4266"/>
            </a:lvl1pPr>
            <a:lvl2pPr marL="609422" indent="0">
              <a:buNone/>
              <a:defRPr sz="3732"/>
            </a:lvl2pPr>
            <a:lvl3pPr marL="1218845" indent="0">
              <a:buNone/>
              <a:defRPr sz="3199"/>
            </a:lvl3pPr>
            <a:lvl4pPr marL="1828267" indent="0">
              <a:buNone/>
              <a:defRPr sz="2666"/>
            </a:lvl4pPr>
            <a:lvl5pPr marL="2437689" indent="0">
              <a:buNone/>
              <a:defRPr sz="2666"/>
            </a:lvl5pPr>
            <a:lvl6pPr marL="3047111" indent="0">
              <a:buNone/>
              <a:defRPr sz="2666"/>
            </a:lvl6pPr>
            <a:lvl7pPr marL="3656534" indent="0">
              <a:buNone/>
              <a:defRPr sz="2666"/>
            </a:lvl7pPr>
            <a:lvl8pPr marL="4265955" indent="0">
              <a:buNone/>
              <a:defRPr sz="2666"/>
            </a:lvl8pPr>
            <a:lvl9pPr marL="4875378" indent="0">
              <a:buNone/>
              <a:defRPr sz="2666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407" y="5368584"/>
            <a:ext cx="7314248" cy="805049"/>
          </a:xfrm>
        </p:spPr>
        <p:txBody>
          <a:bodyPr/>
          <a:lstStyle>
            <a:lvl1pPr marL="0" indent="0">
              <a:buNone/>
              <a:defRPr sz="1866"/>
            </a:lvl1pPr>
            <a:lvl2pPr marL="609422" indent="0">
              <a:buNone/>
              <a:defRPr sz="1600"/>
            </a:lvl2pPr>
            <a:lvl3pPr marL="1218845" indent="0">
              <a:buNone/>
              <a:defRPr sz="1333"/>
            </a:lvl3pPr>
            <a:lvl4pPr marL="1828267" indent="0">
              <a:buNone/>
              <a:defRPr sz="1200"/>
            </a:lvl4pPr>
            <a:lvl5pPr marL="2437689" indent="0">
              <a:buNone/>
              <a:defRPr sz="1200"/>
            </a:lvl5pPr>
            <a:lvl6pPr marL="3047111" indent="0">
              <a:buNone/>
              <a:defRPr sz="1200"/>
            </a:lvl6pPr>
            <a:lvl7pPr marL="3656534" indent="0">
              <a:buNone/>
              <a:defRPr sz="1200"/>
            </a:lvl7pPr>
            <a:lvl8pPr marL="4265955" indent="0">
              <a:buNone/>
              <a:defRPr sz="1200"/>
            </a:lvl8pPr>
            <a:lvl9pPr marL="48753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11/3/2016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813536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11/3/2016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067258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8049" y="274705"/>
            <a:ext cx="2742843" cy="58528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21" y="274705"/>
            <a:ext cx="8025355" cy="58528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11/3/2016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228815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11/3/2016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09521" y="274705"/>
            <a:ext cx="10971373" cy="716127"/>
          </a:xfrm>
        </p:spPr>
        <p:txBody>
          <a:bodyPr>
            <a:normAutofit/>
          </a:bodyPr>
          <a:lstStyle>
            <a:lvl1pPr algn="l">
              <a:defRPr sz="3732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609521" y="990829"/>
            <a:ext cx="10971373" cy="508118"/>
          </a:xfrm>
        </p:spPr>
        <p:txBody>
          <a:bodyPr>
            <a:noAutofit/>
          </a:bodyPr>
          <a:lstStyle>
            <a:lvl1pPr marL="0" indent="0">
              <a:buNone/>
              <a:defRPr sz="1866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81232460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22" y="274706"/>
            <a:ext cx="6704727" cy="711246"/>
          </a:xfrm>
        </p:spPr>
        <p:txBody>
          <a:bodyPr>
            <a:noAutofit/>
          </a:bodyPr>
          <a:lstStyle>
            <a:lvl1pPr>
              <a:defRPr sz="3599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4E2B0-FEF2-4C8F-90A4-46C9D72643E3}" type="datetime1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11/3/2016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000000">
                    <a:tint val="75000"/>
                  </a:srgbClr>
                </a:solidFill>
              </a:rPr>
              <a:t>SlideModel.com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428513" y="6357826"/>
            <a:ext cx="761902" cy="365210"/>
          </a:xfr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8900000" scaled="1"/>
            <a:tileRect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0" tIns="91440" rIns="0" bIns="91440" numCol="1" anchor="ctr" anchorCtr="1" compatLnSpc="1">
            <a:prstTxWarp prst="textNoShape">
              <a:avLst/>
            </a:prstTxWarp>
          </a:bodyPr>
          <a:lstStyle>
            <a:lvl1pPr algn="r">
              <a:defRPr lang="en-US" sz="1400" kern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6E69268-9C8B-4EBF-A9EE-DC5DC2D48DC3}" type="slidenum">
              <a:rPr lang="es-UY">
                <a:solidFill>
                  <a:srgbClr val="FFFFFF"/>
                </a:solidFill>
              </a:rPr>
              <a:pPr/>
              <a:t>‹#›</a:t>
            </a:fld>
            <a:endParaRPr lang="es-UY" dirty="0">
              <a:solidFill>
                <a:srgbClr val="FFFFFF"/>
              </a:solidFill>
            </a:endParaRP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7479328" y="362223"/>
            <a:ext cx="4114264" cy="533524"/>
          </a:xfrm>
        </p:spPr>
        <p:txBody>
          <a:bodyPr anchor="ctr">
            <a:noAutofit/>
          </a:bodyPr>
          <a:lstStyle>
            <a:lvl1pPr marL="0" indent="0" algn="r">
              <a:buNone/>
              <a:defRPr sz="1999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Breadcrumb 1 &gt; Breadcrumb 2</a:t>
            </a:r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val="337750662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ext Left Clipar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11/3/2016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Content Placeholder 7"/>
          <p:cNvSpPr>
            <a:spLocks noGrp="1"/>
          </p:cNvSpPr>
          <p:nvPr>
            <p:ph sz="quarter" idx="13" hasCustomPrompt="1"/>
          </p:nvPr>
        </p:nvSpPr>
        <p:spPr>
          <a:xfrm>
            <a:off x="684302" y="1067047"/>
            <a:ext cx="4191546" cy="762176"/>
          </a:xfrm>
        </p:spPr>
        <p:txBody>
          <a:bodyPr>
            <a:noAutofit/>
          </a:bodyPr>
          <a:lstStyle>
            <a:lvl1pPr>
              <a:defRPr sz="3999" b="1"/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4"/>
          </p:nvPr>
        </p:nvSpPr>
        <p:spPr>
          <a:xfrm>
            <a:off x="684302" y="2057877"/>
            <a:ext cx="4191546" cy="381088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98923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2959" y="4407922"/>
            <a:ext cx="10361851" cy="1362390"/>
          </a:xfrm>
        </p:spPr>
        <p:txBody>
          <a:bodyPr anchor="t"/>
          <a:lstStyle>
            <a:lvl1pPr algn="l">
              <a:defRPr sz="51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2959" y="2907386"/>
            <a:ext cx="10361851" cy="1500535"/>
          </a:xfrm>
        </p:spPr>
        <p:txBody>
          <a:bodyPr anchor="b"/>
          <a:lstStyle>
            <a:lvl1pPr marL="0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1pPr>
            <a:lvl2pPr marL="58613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2pPr>
            <a:lvl3pPr marL="1172261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75839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4pPr>
            <a:lvl5pPr marL="234452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5pPr>
            <a:lvl6pPr marL="293065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6pPr>
            <a:lvl7pPr marL="351678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7pPr>
            <a:lvl8pPr marL="4102913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8pPr>
            <a:lvl9pPr marL="4689043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2016-11-03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21" y="1600572"/>
            <a:ext cx="5384099" cy="4527011"/>
          </a:xfrm>
        </p:spPr>
        <p:txBody>
          <a:bodyPr/>
          <a:lstStyle>
            <a:lvl1pPr>
              <a:defRPr sz="3600"/>
            </a:lvl1pPr>
            <a:lvl2pPr>
              <a:defRPr sz="31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6793" y="1600572"/>
            <a:ext cx="5384099" cy="4527011"/>
          </a:xfrm>
        </p:spPr>
        <p:txBody>
          <a:bodyPr/>
          <a:lstStyle>
            <a:lvl1pPr>
              <a:defRPr sz="3600"/>
            </a:lvl1pPr>
            <a:lvl2pPr>
              <a:defRPr sz="31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2016-11-03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21" y="1535469"/>
            <a:ext cx="5386216" cy="639911"/>
          </a:xfrm>
        </p:spPr>
        <p:txBody>
          <a:bodyPr anchor="b"/>
          <a:lstStyle>
            <a:lvl1pPr marL="0" indent="0">
              <a:buNone/>
              <a:defRPr sz="3100" b="1"/>
            </a:lvl1pPr>
            <a:lvl2pPr marL="586130" indent="0">
              <a:buNone/>
              <a:defRPr sz="2600" b="1"/>
            </a:lvl2pPr>
            <a:lvl3pPr marL="1172261" indent="0">
              <a:buNone/>
              <a:defRPr sz="2300" b="1"/>
            </a:lvl3pPr>
            <a:lvl4pPr marL="1758391" indent="0">
              <a:buNone/>
              <a:defRPr sz="2100" b="1"/>
            </a:lvl4pPr>
            <a:lvl5pPr marL="2344522" indent="0">
              <a:buNone/>
              <a:defRPr sz="2100" b="1"/>
            </a:lvl5pPr>
            <a:lvl6pPr marL="2930652" indent="0">
              <a:buNone/>
              <a:defRPr sz="2100" b="1"/>
            </a:lvl6pPr>
            <a:lvl7pPr marL="3516782" indent="0">
              <a:buNone/>
              <a:defRPr sz="2100" b="1"/>
            </a:lvl7pPr>
            <a:lvl8pPr marL="4102913" indent="0">
              <a:buNone/>
              <a:defRPr sz="2100" b="1"/>
            </a:lvl8pPr>
            <a:lvl9pPr marL="4689043" indent="0">
              <a:buNone/>
              <a:defRPr sz="21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521" y="2175379"/>
            <a:ext cx="5386216" cy="3952203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2564" y="1535469"/>
            <a:ext cx="5388332" cy="639911"/>
          </a:xfrm>
        </p:spPr>
        <p:txBody>
          <a:bodyPr anchor="b"/>
          <a:lstStyle>
            <a:lvl1pPr marL="0" indent="0">
              <a:buNone/>
              <a:defRPr sz="3100" b="1"/>
            </a:lvl1pPr>
            <a:lvl2pPr marL="586130" indent="0">
              <a:buNone/>
              <a:defRPr sz="2600" b="1"/>
            </a:lvl2pPr>
            <a:lvl3pPr marL="1172261" indent="0">
              <a:buNone/>
              <a:defRPr sz="2300" b="1"/>
            </a:lvl3pPr>
            <a:lvl4pPr marL="1758391" indent="0">
              <a:buNone/>
              <a:defRPr sz="2100" b="1"/>
            </a:lvl4pPr>
            <a:lvl5pPr marL="2344522" indent="0">
              <a:buNone/>
              <a:defRPr sz="2100" b="1"/>
            </a:lvl5pPr>
            <a:lvl6pPr marL="2930652" indent="0">
              <a:buNone/>
              <a:defRPr sz="2100" b="1"/>
            </a:lvl6pPr>
            <a:lvl7pPr marL="3516782" indent="0">
              <a:buNone/>
              <a:defRPr sz="2100" b="1"/>
            </a:lvl7pPr>
            <a:lvl8pPr marL="4102913" indent="0">
              <a:buNone/>
              <a:defRPr sz="2100" b="1"/>
            </a:lvl8pPr>
            <a:lvl9pPr marL="4689043" indent="0">
              <a:buNone/>
              <a:defRPr sz="21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2564" y="2175379"/>
            <a:ext cx="5388332" cy="3952203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2016-11-03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2016-11-03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2016-11-03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24" y="273113"/>
            <a:ext cx="4010562" cy="1162320"/>
          </a:xfrm>
        </p:spPr>
        <p:txBody>
          <a:bodyPr anchor="b"/>
          <a:lstStyle>
            <a:lvl1pPr algn="l">
              <a:defRPr sz="26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113" y="273115"/>
            <a:ext cx="6814779" cy="5854468"/>
          </a:xfrm>
        </p:spPr>
        <p:txBody>
          <a:bodyPr/>
          <a:lstStyle>
            <a:lvl1pPr>
              <a:defRPr sz="4100"/>
            </a:lvl1pPr>
            <a:lvl2pPr>
              <a:defRPr sz="3600"/>
            </a:lvl2pPr>
            <a:lvl3pPr>
              <a:defRPr sz="31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524" y="1435435"/>
            <a:ext cx="4010562" cy="4692149"/>
          </a:xfrm>
        </p:spPr>
        <p:txBody>
          <a:bodyPr/>
          <a:lstStyle>
            <a:lvl1pPr marL="0" indent="0">
              <a:buNone/>
              <a:defRPr sz="1800"/>
            </a:lvl1pPr>
            <a:lvl2pPr marL="586130" indent="0">
              <a:buNone/>
              <a:defRPr sz="1500"/>
            </a:lvl2pPr>
            <a:lvl3pPr marL="1172261" indent="0">
              <a:buNone/>
              <a:defRPr sz="1300"/>
            </a:lvl3pPr>
            <a:lvl4pPr marL="1758391" indent="0">
              <a:buNone/>
              <a:defRPr sz="1200"/>
            </a:lvl4pPr>
            <a:lvl5pPr marL="2344522" indent="0">
              <a:buNone/>
              <a:defRPr sz="1200"/>
            </a:lvl5pPr>
            <a:lvl6pPr marL="2930652" indent="0">
              <a:buNone/>
              <a:defRPr sz="1200"/>
            </a:lvl6pPr>
            <a:lvl7pPr marL="3516782" indent="0">
              <a:buNone/>
              <a:defRPr sz="1200"/>
            </a:lvl7pPr>
            <a:lvl8pPr marL="4102913" indent="0">
              <a:buNone/>
              <a:defRPr sz="1200"/>
            </a:lvl8pPr>
            <a:lvl9pPr marL="4689043" indent="0">
              <a:buNone/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2016-11-03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406" y="4801711"/>
            <a:ext cx="7314248" cy="566870"/>
          </a:xfrm>
        </p:spPr>
        <p:txBody>
          <a:bodyPr anchor="b"/>
          <a:lstStyle>
            <a:lvl1pPr algn="l">
              <a:defRPr sz="26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406" y="612917"/>
            <a:ext cx="7314248" cy="4115753"/>
          </a:xfrm>
        </p:spPr>
        <p:txBody>
          <a:bodyPr/>
          <a:lstStyle>
            <a:lvl1pPr marL="0" indent="0">
              <a:buNone/>
              <a:defRPr sz="4100"/>
            </a:lvl1pPr>
            <a:lvl2pPr marL="586130" indent="0">
              <a:buNone/>
              <a:defRPr sz="3600"/>
            </a:lvl2pPr>
            <a:lvl3pPr marL="1172261" indent="0">
              <a:buNone/>
              <a:defRPr sz="3100"/>
            </a:lvl3pPr>
            <a:lvl4pPr marL="1758391" indent="0">
              <a:buNone/>
              <a:defRPr sz="2600"/>
            </a:lvl4pPr>
            <a:lvl5pPr marL="2344522" indent="0">
              <a:buNone/>
              <a:defRPr sz="2600"/>
            </a:lvl5pPr>
            <a:lvl6pPr marL="2930652" indent="0">
              <a:buNone/>
              <a:defRPr sz="2600"/>
            </a:lvl6pPr>
            <a:lvl7pPr marL="3516782" indent="0">
              <a:buNone/>
              <a:defRPr sz="2600"/>
            </a:lvl7pPr>
            <a:lvl8pPr marL="4102913" indent="0">
              <a:buNone/>
              <a:defRPr sz="2600"/>
            </a:lvl8pPr>
            <a:lvl9pPr marL="4689043" indent="0">
              <a:buNone/>
              <a:defRPr sz="26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406" y="5368582"/>
            <a:ext cx="7314248" cy="805049"/>
          </a:xfrm>
        </p:spPr>
        <p:txBody>
          <a:bodyPr/>
          <a:lstStyle>
            <a:lvl1pPr marL="0" indent="0">
              <a:buNone/>
              <a:defRPr sz="1800"/>
            </a:lvl1pPr>
            <a:lvl2pPr marL="586130" indent="0">
              <a:buNone/>
              <a:defRPr sz="1500"/>
            </a:lvl2pPr>
            <a:lvl3pPr marL="1172261" indent="0">
              <a:buNone/>
              <a:defRPr sz="1300"/>
            </a:lvl3pPr>
            <a:lvl4pPr marL="1758391" indent="0">
              <a:buNone/>
              <a:defRPr sz="1200"/>
            </a:lvl4pPr>
            <a:lvl5pPr marL="2344522" indent="0">
              <a:buNone/>
              <a:defRPr sz="1200"/>
            </a:lvl5pPr>
            <a:lvl6pPr marL="2930652" indent="0">
              <a:buNone/>
              <a:defRPr sz="1200"/>
            </a:lvl6pPr>
            <a:lvl7pPr marL="3516782" indent="0">
              <a:buNone/>
              <a:defRPr sz="1200"/>
            </a:lvl7pPr>
            <a:lvl8pPr marL="4102913" indent="0">
              <a:buNone/>
              <a:defRPr sz="1200"/>
            </a:lvl8pPr>
            <a:lvl9pPr marL="4689043" indent="0">
              <a:buNone/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2016-11-03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521" y="274703"/>
            <a:ext cx="10971372" cy="1143265"/>
          </a:xfrm>
          <a:prstGeom prst="rect">
            <a:avLst/>
          </a:prstGeom>
        </p:spPr>
        <p:txBody>
          <a:bodyPr vert="horz" lIns="117226" tIns="58613" rIns="117226" bIns="58613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21" y="1600572"/>
            <a:ext cx="10971372" cy="4527011"/>
          </a:xfrm>
          <a:prstGeom prst="rect">
            <a:avLst/>
          </a:prstGeom>
        </p:spPr>
        <p:txBody>
          <a:bodyPr vert="horz" lIns="117226" tIns="58613" rIns="117226" bIns="58613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21" y="6357823"/>
            <a:ext cx="2844430" cy="365210"/>
          </a:xfrm>
          <a:prstGeom prst="rect">
            <a:avLst/>
          </a:prstGeom>
        </p:spPr>
        <p:txBody>
          <a:bodyPr vert="horz" lIns="117226" tIns="58613" rIns="117226" bIns="58613" rtlCol="0" anchor="ctr"/>
          <a:lstStyle>
            <a:lvl1pPr algn="l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2016-11-03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058" y="6357823"/>
            <a:ext cx="3860297" cy="365210"/>
          </a:xfrm>
          <a:prstGeom prst="rect">
            <a:avLst/>
          </a:prstGeom>
        </p:spPr>
        <p:txBody>
          <a:bodyPr vert="horz" lIns="117226" tIns="58613" rIns="117226" bIns="58613" rtlCol="0" anchor="ctr"/>
          <a:lstStyle>
            <a:lvl1pPr algn="ct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6463" y="6357823"/>
            <a:ext cx="2844430" cy="365210"/>
          </a:xfrm>
          <a:prstGeom prst="rect">
            <a:avLst/>
          </a:prstGeom>
        </p:spPr>
        <p:txBody>
          <a:bodyPr vert="horz" lIns="117226" tIns="58613" rIns="117226" bIns="58613" rtlCol="0" anchor="ctr"/>
          <a:lstStyle>
            <a:lvl1pPr algn="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7" r:id="rId12"/>
  </p:sldLayoutIdLst>
  <p:txStyles>
    <p:titleStyle>
      <a:lvl1pPr algn="ctr" defTabSz="1172261" rtl="0" eaLnBrk="1" latinLnBrk="1" hangingPunct="1">
        <a:spcBef>
          <a:spcPct val="0"/>
        </a:spcBef>
        <a:buNone/>
        <a:defRPr sz="5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39598" indent="-439598" algn="l" defTabSz="1172261" rtl="0" eaLnBrk="1" latinLnBrk="1" hangingPunct="1">
        <a:spcBef>
          <a:spcPct val="20000"/>
        </a:spcBef>
        <a:buFont typeface="Arial" pitchFamily="34" charset="0"/>
        <a:buChar char="•"/>
        <a:defRPr sz="4100" kern="1200">
          <a:solidFill>
            <a:schemeClr val="tx1"/>
          </a:solidFill>
          <a:latin typeface="+mn-lt"/>
          <a:ea typeface="+mn-ea"/>
          <a:cs typeface="+mn-cs"/>
        </a:defRPr>
      </a:lvl1pPr>
      <a:lvl2pPr marL="952462" indent="-366332" algn="l" defTabSz="1172261" rtl="0" eaLnBrk="1" latinLnBrk="1" hangingPunct="1">
        <a:spcBef>
          <a:spcPct val="20000"/>
        </a:spcBef>
        <a:buFont typeface="Arial" pitchFamily="34" charset="0"/>
        <a:buChar char="–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465326" indent="-293065" algn="l" defTabSz="1172261" rtl="0" eaLnBrk="1" latinLnBrk="1" hangingPunct="1">
        <a:spcBef>
          <a:spcPct val="20000"/>
        </a:spcBef>
        <a:buFont typeface="Arial" pitchFamily="34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3pPr>
      <a:lvl4pPr marL="2051456" indent="-293065" algn="l" defTabSz="1172261" rtl="0" eaLnBrk="1" latinLnBrk="1" hangingPunct="1">
        <a:spcBef>
          <a:spcPct val="20000"/>
        </a:spcBef>
        <a:buFont typeface="Arial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37587" indent="-293065" algn="l" defTabSz="1172261" rtl="0" eaLnBrk="1" latinLnBrk="1" hangingPunct="1">
        <a:spcBef>
          <a:spcPct val="20000"/>
        </a:spcBef>
        <a:buFont typeface="Arial" pitchFamily="34" charset="0"/>
        <a:buChar char="»"/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23717" indent="-293065" algn="l" defTabSz="1172261" rtl="0" eaLnBrk="1" latinLnBrk="1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809848" indent="-293065" algn="l" defTabSz="1172261" rtl="0" eaLnBrk="1" latinLnBrk="1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395978" indent="-293065" algn="l" defTabSz="1172261" rtl="0" eaLnBrk="1" latinLnBrk="1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4982108" indent="-293065" algn="l" defTabSz="1172261" rtl="0" eaLnBrk="1" latinLnBrk="1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172261" rtl="0" eaLnBrk="1" latinLnBrk="1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1pPr>
      <a:lvl2pPr marL="586130" algn="l" defTabSz="1172261" rtl="0" eaLnBrk="1" latinLnBrk="1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1172261" algn="l" defTabSz="1172261" rtl="0" eaLnBrk="1" latinLnBrk="1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758391" algn="l" defTabSz="1172261" rtl="0" eaLnBrk="1" latinLnBrk="1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44522" algn="l" defTabSz="1172261" rtl="0" eaLnBrk="1" latinLnBrk="1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930652" algn="l" defTabSz="1172261" rtl="0" eaLnBrk="1" latinLnBrk="1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516782" algn="l" defTabSz="1172261" rtl="0" eaLnBrk="1" latinLnBrk="1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4102913" algn="l" defTabSz="1172261" rtl="0" eaLnBrk="1" latinLnBrk="1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689043" algn="l" defTabSz="1172261" rtl="0" eaLnBrk="1" latinLnBrk="1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21" y="274705"/>
            <a:ext cx="10971373" cy="711246"/>
          </a:xfrm>
          <a:prstGeom prst="rect">
            <a:avLst/>
          </a:prstGeom>
        </p:spPr>
        <p:txBody>
          <a:bodyPr vert="horz" lIns="91436" tIns="45718" rIns="91436" bIns="45718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21" y="1138690"/>
            <a:ext cx="10971373" cy="4988894"/>
          </a:xfrm>
          <a:prstGeom prst="rect">
            <a:avLst/>
          </a:prstGeom>
        </p:spPr>
        <p:txBody>
          <a:bodyPr vert="horz" lIns="91436" tIns="45718" rIns="91436" bIns="45718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521" y="6357825"/>
            <a:ext cx="2844430" cy="365210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895" latinLnBrk="0"/>
            <a:fld id="{FD1176A7-B091-469C-82C8-89C693043C4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1218895" latinLnBrk="0"/>
              <a:t>11/3/2016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059" y="6357825"/>
            <a:ext cx="3860297" cy="365210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895" latinLnBrk="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6464" y="6357825"/>
            <a:ext cx="2844430" cy="365210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895" latinLnBrk="0"/>
            <a:fld id="{5939B1FA-81F2-4940-9AF3-5EAFB5D666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1218895" latinLnBrk="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8924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1218845" rtl="0" eaLnBrk="1" latinLnBrk="0" hangingPunct="1">
        <a:spcBef>
          <a:spcPct val="0"/>
        </a:spcBef>
        <a:buNone/>
        <a:defRPr sz="3199" kern="1200">
          <a:solidFill>
            <a:schemeClr val="tx1">
              <a:lumMod val="65000"/>
              <a:lumOff val="35000"/>
            </a:schemeClr>
          </a:solidFill>
          <a:latin typeface="+mj-lt"/>
          <a:ea typeface="+mj-ea"/>
          <a:cs typeface="+mj-cs"/>
        </a:defRPr>
      </a:lvl1pPr>
    </p:titleStyle>
    <p:bodyStyle>
      <a:lvl1pPr marL="457067" indent="-457067" algn="l" defTabSz="1218845" rtl="0" eaLnBrk="1" latinLnBrk="0" hangingPunct="1">
        <a:spcBef>
          <a:spcPct val="20000"/>
        </a:spcBef>
        <a:buFont typeface="Arial" pitchFamily="34" charset="0"/>
        <a:buChar char="•"/>
        <a:defRPr sz="3599" kern="1200">
          <a:solidFill>
            <a:schemeClr val="tx1"/>
          </a:solidFill>
          <a:latin typeface="+mj-lt"/>
          <a:ea typeface="+mn-ea"/>
          <a:cs typeface="+mn-cs"/>
        </a:defRPr>
      </a:lvl1pPr>
      <a:lvl2pPr marL="990311" indent="-380889" algn="l" defTabSz="1218845" rtl="0" eaLnBrk="1" latinLnBrk="0" hangingPunct="1">
        <a:spcBef>
          <a:spcPct val="20000"/>
        </a:spcBef>
        <a:buFont typeface="Arial" pitchFamily="34" charset="0"/>
        <a:buChar char="–"/>
        <a:defRPr sz="3199" kern="1200">
          <a:solidFill>
            <a:schemeClr val="tx1"/>
          </a:solidFill>
          <a:latin typeface="+mj-lt"/>
          <a:ea typeface="+mn-ea"/>
          <a:cs typeface="+mn-cs"/>
        </a:defRPr>
      </a:lvl2pPr>
      <a:lvl3pPr marL="1523555" indent="-304712" algn="l" defTabSz="1218845" rtl="0" eaLnBrk="1" latinLnBrk="0" hangingPunct="1">
        <a:spcBef>
          <a:spcPct val="20000"/>
        </a:spcBef>
        <a:buFont typeface="Arial" pitchFamily="34" charset="0"/>
        <a:buChar char="•"/>
        <a:defRPr sz="2399" kern="1200">
          <a:solidFill>
            <a:schemeClr val="tx1"/>
          </a:solidFill>
          <a:latin typeface="+mj-lt"/>
          <a:ea typeface="+mn-ea"/>
          <a:cs typeface="+mn-cs"/>
        </a:defRPr>
      </a:lvl3pPr>
      <a:lvl4pPr marL="2132979" indent="-304712" algn="l" defTabSz="1218845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2742400" indent="-304712" algn="l" defTabSz="1218845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3351822" indent="-304712" algn="l" defTabSz="1218845" rtl="0" eaLnBrk="1" latinLnBrk="0" hangingPunct="1">
        <a:spcBef>
          <a:spcPct val="20000"/>
        </a:spcBef>
        <a:buFont typeface="Arial" pitchFamily="34" charset="0"/>
        <a:buChar char="•"/>
        <a:defRPr sz="2666" kern="1200">
          <a:solidFill>
            <a:schemeClr val="tx1"/>
          </a:solidFill>
          <a:latin typeface="+mn-lt"/>
          <a:ea typeface="+mn-ea"/>
          <a:cs typeface="+mn-cs"/>
        </a:defRPr>
      </a:lvl6pPr>
      <a:lvl7pPr marL="3961244" indent="-304712" algn="l" defTabSz="1218845" rtl="0" eaLnBrk="1" latinLnBrk="0" hangingPunct="1">
        <a:spcBef>
          <a:spcPct val="20000"/>
        </a:spcBef>
        <a:buFont typeface="Arial" pitchFamily="34" charset="0"/>
        <a:buChar char="•"/>
        <a:defRPr sz="2666" kern="1200">
          <a:solidFill>
            <a:schemeClr val="tx1"/>
          </a:solidFill>
          <a:latin typeface="+mn-lt"/>
          <a:ea typeface="+mn-ea"/>
          <a:cs typeface="+mn-cs"/>
        </a:defRPr>
      </a:lvl7pPr>
      <a:lvl8pPr marL="4570666" indent="-304712" algn="l" defTabSz="1218845" rtl="0" eaLnBrk="1" latinLnBrk="0" hangingPunct="1">
        <a:spcBef>
          <a:spcPct val="20000"/>
        </a:spcBef>
        <a:buFont typeface="Arial" pitchFamily="34" charset="0"/>
        <a:buChar char="•"/>
        <a:defRPr sz="2666" kern="1200">
          <a:solidFill>
            <a:schemeClr val="tx1"/>
          </a:solidFill>
          <a:latin typeface="+mn-lt"/>
          <a:ea typeface="+mn-ea"/>
          <a:cs typeface="+mn-cs"/>
        </a:defRPr>
      </a:lvl8pPr>
      <a:lvl9pPr marL="5180089" indent="-304712" algn="l" defTabSz="1218845" rtl="0" eaLnBrk="1" latinLnBrk="0" hangingPunct="1">
        <a:spcBef>
          <a:spcPct val="20000"/>
        </a:spcBef>
        <a:buFont typeface="Arial" pitchFamily="34" charset="0"/>
        <a:buChar char="•"/>
        <a:defRPr sz="266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84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1pPr>
      <a:lvl2pPr marL="609422" algn="l" defTabSz="121884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218845" algn="l" defTabSz="121884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3pPr>
      <a:lvl4pPr marL="1828267" algn="l" defTabSz="121884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4pPr>
      <a:lvl5pPr marL="2437689" algn="l" defTabSz="121884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5pPr>
      <a:lvl6pPr marL="3047111" algn="l" defTabSz="121884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6pPr>
      <a:lvl7pPr marL="3656534" algn="l" defTabSz="121884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7pPr>
      <a:lvl8pPr marL="4265955" algn="l" defTabSz="121884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8pPr>
      <a:lvl9pPr marL="4875378" algn="l" defTabSz="121884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/>
          <p:nvPr/>
        </p:nvSpPr>
        <p:spPr>
          <a:xfrm>
            <a:off x="0" y="3109758"/>
            <a:ext cx="12190413" cy="3776420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endParaRPr lang="en-US" sz="1799" dirty="0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30584" y="3875729"/>
            <a:ext cx="6628717" cy="1815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126"/>
            <a:r>
              <a:rPr lang="en-US" sz="2799" kern="0" cap="all" dirty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DATABASE TERM PROJECT</a:t>
            </a:r>
          </a:p>
          <a:p>
            <a:pPr algn="ctr" defTabSz="914126"/>
            <a:endParaRPr lang="en-US" sz="2799" kern="0" cap="all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  <a:p>
            <a:pPr algn="ctr" defTabSz="914126"/>
            <a:r>
              <a:rPr lang="en-US" sz="2799" kern="0" cap="all" dirty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ko-KR" altLang="en-US" sz="2799" kern="0" cap="all" dirty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쇼핑몰 데이터베이스</a:t>
            </a:r>
            <a:r>
              <a:rPr lang="en-US" altLang="ko-KR" sz="2799" kern="0" cap="all" dirty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)</a:t>
            </a:r>
          </a:p>
          <a:p>
            <a:pPr algn="ctr" defTabSz="914126"/>
            <a:endParaRPr lang="en-US" sz="2799" kern="0" cap="all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7535366" y="4983211"/>
            <a:ext cx="427873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126"/>
            <a:r>
              <a:rPr lang="ko-KR" altLang="en-US" sz="2000" cap="all" dirty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   </a:t>
            </a:r>
            <a:r>
              <a:rPr lang="en-US" altLang="ko-KR" sz="2000" cap="all" dirty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b000000 </a:t>
            </a:r>
            <a:r>
              <a:rPr lang="ko-KR" altLang="en-US" sz="2000" cap="all" dirty="0" err="1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김찬우</a:t>
            </a:r>
            <a:endParaRPr lang="en-US" altLang="ko-KR" sz="2000" cap="all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  <a:p>
            <a:pPr algn="ctr" defTabSz="914126"/>
            <a:r>
              <a:rPr lang="ko-KR" altLang="en-US" sz="2000" cap="all" dirty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   </a:t>
            </a:r>
            <a:r>
              <a:rPr lang="en-US" altLang="ko-KR" sz="2000" cap="all" dirty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b189066 </a:t>
            </a:r>
            <a:r>
              <a:rPr lang="ko-KR" altLang="en-US" sz="2000" cap="all" dirty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임동수</a:t>
            </a:r>
            <a:endParaRPr lang="en-US" altLang="ko-KR" sz="2000" cap="all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  <a:p>
            <a:pPr algn="ctr" defTabSz="914126"/>
            <a:r>
              <a:rPr lang="en-US" altLang="ko-KR" sz="2000" cap="all" dirty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   B000000 </a:t>
            </a:r>
            <a:r>
              <a:rPr lang="ko-KR" altLang="en-US" sz="2000" cap="all" dirty="0" err="1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이유림</a:t>
            </a:r>
            <a:endParaRPr lang="en-US" altLang="ko-KR" sz="2000" cap="all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06479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21" y="274703"/>
            <a:ext cx="10971372" cy="914905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ER Diagram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952" y="1240701"/>
            <a:ext cx="7305363" cy="5515206"/>
          </a:xfrm>
        </p:spPr>
      </p:pic>
    </p:spTree>
    <p:extLst>
      <p:ext uri="{BB962C8B-B14F-4D97-AF65-F5344CB8AC3E}">
        <p14:creationId xmlns:p14="http://schemas.microsoft.com/office/powerpoint/2010/main" val="534502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목차</a:t>
            </a:r>
            <a:endParaRPr lang="en-US" dirty="0"/>
          </a:p>
        </p:txBody>
      </p:sp>
      <p:sp>
        <p:nvSpPr>
          <p:cNvPr id="3" name="Donut 2"/>
          <p:cNvSpPr/>
          <p:nvPr/>
        </p:nvSpPr>
        <p:spPr>
          <a:xfrm>
            <a:off x="511568" y="1981678"/>
            <a:ext cx="3519065" cy="3519065"/>
          </a:xfrm>
          <a:prstGeom prst="donut">
            <a:avLst>
              <a:gd name="adj" fmla="val 10687"/>
            </a:avLst>
          </a:prstGeom>
          <a:gradFill>
            <a:gsLst>
              <a:gs pos="16000">
                <a:schemeClr val="bg1">
                  <a:lumMod val="95000"/>
                </a:schemeClr>
              </a:gs>
              <a:gs pos="87000">
                <a:schemeClr val="bg1">
                  <a:lumMod val="65000"/>
                  <a:alpha val="52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99">
              <a:solidFill>
                <a:schemeClr val="tx1"/>
              </a:solidFill>
            </a:endParaRPr>
          </a:p>
        </p:txBody>
      </p:sp>
      <p:sp>
        <p:nvSpPr>
          <p:cNvPr id="102" name="Donut 101"/>
          <p:cNvSpPr/>
          <p:nvPr/>
        </p:nvSpPr>
        <p:spPr>
          <a:xfrm>
            <a:off x="319978" y="1806606"/>
            <a:ext cx="3870972" cy="3870972"/>
          </a:xfrm>
          <a:prstGeom prst="donut">
            <a:avLst>
              <a:gd name="adj" fmla="val 1514"/>
            </a:avLst>
          </a:prstGeom>
          <a:gradFill>
            <a:gsLst>
              <a:gs pos="16000">
                <a:schemeClr val="bg1">
                  <a:lumMod val="85000"/>
                </a:schemeClr>
              </a:gs>
              <a:gs pos="87000">
                <a:schemeClr val="bg1">
                  <a:lumMod val="65000"/>
                  <a:alpha val="52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99">
              <a:solidFill>
                <a:schemeClr val="tx1"/>
              </a:solidFill>
            </a:endParaRPr>
          </a:p>
        </p:txBody>
      </p:sp>
      <p:grpSp>
        <p:nvGrpSpPr>
          <p:cNvPr id="107" name="Group 106"/>
          <p:cNvGrpSpPr/>
          <p:nvPr/>
        </p:nvGrpSpPr>
        <p:grpSpPr>
          <a:xfrm>
            <a:off x="4113715" y="1464492"/>
            <a:ext cx="7106264" cy="1121650"/>
            <a:chOff x="4113734" y="1462930"/>
            <a:chExt cx="7109040" cy="1122088"/>
          </a:xfrm>
        </p:grpSpPr>
        <p:sp>
          <p:nvSpPr>
            <p:cNvPr id="4" name="Rectangle 3"/>
            <p:cNvSpPr/>
            <p:nvPr/>
          </p:nvSpPr>
          <p:spPr>
            <a:xfrm>
              <a:off x="4690885" y="1471730"/>
              <a:ext cx="6465957" cy="1104489"/>
            </a:xfrm>
            <a:prstGeom prst="rect">
              <a:avLst/>
            </a:prstGeom>
            <a:gradFill>
              <a:gsLst>
                <a:gs pos="37000">
                  <a:schemeClr val="bg1">
                    <a:lumMod val="75000"/>
                    <a:alpha val="31000"/>
                  </a:schemeClr>
                </a:gs>
                <a:gs pos="5000">
                  <a:schemeClr val="bg1">
                    <a:lumMod val="7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399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486400" y="1809998"/>
              <a:ext cx="5736374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ko-KR" altLang="en-US" sz="2399" dirty="0"/>
                <a:t>요구사항</a:t>
              </a:r>
              <a:endParaRPr lang="en-US" sz="2399" dirty="0"/>
            </a:p>
          </p:txBody>
        </p:sp>
        <p:sp>
          <p:nvSpPr>
            <p:cNvPr id="103" name="Oval 102"/>
            <p:cNvSpPr>
              <a:spLocks noChangeAspect="1"/>
            </p:cNvSpPr>
            <p:nvPr/>
          </p:nvSpPr>
          <p:spPr>
            <a:xfrm>
              <a:off x="4113734" y="1462930"/>
              <a:ext cx="1122088" cy="1122088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50000">
                  <a:schemeClr val="accent1">
                    <a:lumMod val="75000"/>
                  </a:schemeClr>
                </a:gs>
                <a:gs pos="100000">
                  <a:schemeClr val="accent1"/>
                </a:gs>
              </a:gsLst>
              <a:lin ang="18900000" scaled="1"/>
              <a:tileRect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71972" tIns="91404" rIns="71972" bIns="91404" numCol="1" anchor="ctr" anchorCtr="1" compatLnSpc="1">
              <a:prstTxWarp prst="textNoShape">
                <a:avLst/>
              </a:prstTxWarp>
            </a:bodyPr>
            <a:lstStyle/>
            <a:p>
              <a:r>
                <a:rPr lang="en-US" sz="4399" kern="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1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4879850" y="3244789"/>
            <a:ext cx="7032084" cy="1128867"/>
            <a:chOff x="4878898" y="3243971"/>
            <a:chExt cx="7033000" cy="1129014"/>
          </a:xfrm>
        </p:grpSpPr>
        <p:sp>
          <p:nvSpPr>
            <p:cNvPr id="19" name="Rectangle 18"/>
            <p:cNvSpPr/>
            <p:nvPr/>
          </p:nvSpPr>
          <p:spPr>
            <a:xfrm>
              <a:off x="5447627" y="3268786"/>
              <a:ext cx="6464271" cy="1104199"/>
            </a:xfrm>
            <a:prstGeom prst="rect">
              <a:avLst/>
            </a:prstGeom>
            <a:gradFill>
              <a:gsLst>
                <a:gs pos="37000">
                  <a:schemeClr val="bg1">
                    <a:lumMod val="75000"/>
                    <a:alpha val="31000"/>
                  </a:schemeClr>
                </a:gs>
                <a:gs pos="5000">
                  <a:schemeClr val="bg1">
                    <a:lumMod val="7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399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374398" y="3606965"/>
              <a:ext cx="4496183" cy="46154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ko-KR" altLang="en-US" sz="2399" dirty="0"/>
                <a:t>각 요구사항 분석</a:t>
              </a:r>
              <a:endParaRPr lang="en-US" sz="2399" dirty="0"/>
            </a:p>
          </p:txBody>
        </p:sp>
        <p:sp>
          <p:nvSpPr>
            <p:cNvPr id="105" name="Oval 104"/>
            <p:cNvSpPr>
              <a:spLocks noChangeAspect="1"/>
            </p:cNvSpPr>
            <p:nvPr/>
          </p:nvSpPr>
          <p:spPr>
            <a:xfrm>
              <a:off x="4878898" y="3243971"/>
              <a:ext cx="1121795" cy="1121795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50000">
                  <a:schemeClr val="accent1">
                    <a:lumMod val="75000"/>
                  </a:schemeClr>
                </a:gs>
                <a:gs pos="100000">
                  <a:schemeClr val="accent1"/>
                </a:gs>
              </a:gsLst>
              <a:lin ang="18900000" scaled="1"/>
              <a:tileRect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71972" tIns="91404" rIns="71972" bIns="91404" numCol="1" anchor="ctr" anchorCtr="1" compatLnSpc="1">
              <a:prstTxWarp prst="textNoShape">
                <a:avLst/>
              </a:prstTxWarp>
            </a:bodyPr>
            <a:lstStyle/>
            <a:p>
              <a:r>
                <a:rPr lang="en-US" sz="4399" ker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2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098399" y="5014781"/>
            <a:ext cx="7032082" cy="1125487"/>
            <a:chOff x="4097345" y="5014193"/>
            <a:chExt cx="7032998" cy="1125634"/>
          </a:xfrm>
        </p:grpSpPr>
        <p:sp>
          <p:nvSpPr>
            <p:cNvPr id="112" name="Rectangle 111"/>
            <p:cNvSpPr/>
            <p:nvPr/>
          </p:nvSpPr>
          <p:spPr>
            <a:xfrm>
              <a:off x="4666071" y="5035626"/>
              <a:ext cx="6464272" cy="1104201"/>
            </a:xfrm>
            <a:prstGeom prst="rect">
              <a:avLst/>
            </a:prstGeom>
            <a:gradFill>
              <a:gsLst>
                <a:gs pos="37000">
                  <a:schemeClr val="bg1">
                    <a:lumMod val="75000"/>
                    <a:alpha val="31000"/>
                  </a:schemeClr>
                </a:gs>
                <a:gs pos="5000">
                  <a:schemeClr val="bg1">
                    <a:lumMod val="7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399"/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5592845" y="5373806"/>
              <a:ext cx="5277737" cy="46154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2399" dirty="0"/>
                <a:t>ER Diagram</a:t>
              </a:r>
            </a:p>
          </p:txBody>
        </p:sp>
        <p:sp>
          <p:nvSpPr>
            <p:cNvPr id="114" name="Oval 113"/>
            <p:cNvSpPr>
              <a:spLocks noChangeAspect="1"/>
            </p:cNvSpPr>
            <p:nvPr/>
          </p:nvSpPr>
          <p:spPr>
            <a:xfrm>
              <a:off x="4097345" y="5014193"/>
              <a:ext cx="1121795" cy="1121795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50000">
                  <a:schemeClr val="accent1">
                    <a:lumMod val="75000"/>
                  </a:schemeClr>
                </a:gs>
                <a:gs pos="100000">
                  <a:schemeClr val="accent1"/>
                </a:gs>
              </a:gsLst>
              <a:lin ang="18900000" scaled="1"/>
              <a:tileRect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71972" tIns="91404" rIns="71972" bIns="91404" numCol="1" anchor="ctr" anchorCtr="1" compatLnSpc="1">
              <a:prstTxWarp prst="textNoShape">
                <a:avLst/>
              </a:prstTxWarp>
            </a:bodyPr>
            <a:lstStyle/>
            <a:p>
              <a:r>
                <a:rPr lang="en-US" sz="4399" ker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3</a:t>
              </a:r>
            </a:p>
          </p:txBody>
        </p:sp>
      </p:grp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136" y="2725446"/>
            <a:ext cx="2095130" cy="2095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443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21" y="274704"/>
            <a:ext cx="10971372" cy="941538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요구사항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521" y="1331650"/>
            <a:ext cx="10971372" cy="5450890"/>
          </a:xfrm>
        </p:spPr>
        <p:txBody>
          <a:bodyPr>
            <a:normAutofit fontScale="40000" lnSpcReduction="20000"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쇼핑몰에는 구매자와 판매자</a:t>
            </a:r>
            <a:r>
              <a:rPr lang="en-US" altLang="ko-KR" dirty="0"/>
              <a:t>, </a:t>
            </a:r>
            <a:r>
              <a:rPr lang="ko-KR" altLang="en-US" dirty="0"/>
              <a:t>상품이 존재한다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각 회원에 대해 회원번호</a:t>
            </a:r>
            <a:r>
              <a:rPr lang="en-US" altLang="ko-KR" dirty="0"/>
              <a:t>(PK), </a:t>
            </a:r>
            <a:r>
              <a:rPr lang="ko-KR" altLang="en-US" dirty="0"/>
              <a:t>이메일</a:t>
            </a:r>
            <a:r>
              <a:rPr lang="en-US" altLang="ko-KR" dirty="0"/>
              <a:t>, </a:t>
            </a:r>
            <a:r>
              <a:rPr lang="ko-KR" altLang="en-US" dirty="0"/>
              <a:t>비밀번호</a:t>
            </a:r>
            <a:r>
              <a:rPr lang="en-US" altLang="ko-KR" dirty="0"/>
              <a:t>, </a:t>
            </a:r>
            <a:r>
              <a:rPr lang="ko-KR" altLang="en-US" dirty="0"/>
              <a:t>회원이름</a:t>
            </a:r>
            <a:r>
              <a:rPr lang="en-US" altLang="ko-KR" dirty="0"/>
              <a:t>, </a:t>
            </a:r>
            <a:r>
              <a:rPr lang="ko-KR" altLang="en-US" dirty="0"/>
              <a:t>주소</a:t>
            </a:r>
            <a:r>
              <a:rPr lang="en-US" altLang="ko-KR" dirty="0"/>
              <a:t>, </a:t>
            </a:r>
            <a:r>
              <a:rPr lang="ko-KR" altLang="en-US" dirty="0"/>
              <a:t>생년월일</a:t>
            </a:r>
            <a:r>
              <a:rPr lang="en-US" altLang="ko-KR" dirty="0"/>
              <a:t>, </a:t>
            </a:r>
            <a:r>
              <a:rPr lang="ko-KR" altLang="en-US" dirty="0"/>
              <a:t>구매이력</a:t>
            </a:r>
            <a:r>
              <a:rPr lang="en-US" altLang="ko-KR" dirty="0"/>
              <a:t>, </a:t>
            </a:r>
            <a:r>
              <a:rPr lang="ko-KR" altLang="en-US" dirty="0"/>
              <a:t>장바구니</a:t>
            </a:r>
            <a:r>
              <a:rPr lang="en-US" altLang="ko-KR" dirty="0"/>
              <a:t>, </a:t>
            </a:r>
            <a:r>
              <a:rPr lang="ko-KR" altLang="en-US" dirty="0"/>
              <a:t>마일리지의 정보를 저장한다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/>
              <a:t>각 상품에 대해 상품번호</a:t>
            </a:r>
            <a:r>
              <a:rPr lang="en-US" altLang="ko-KR" dirty="0"/>
              <a:t>(PK), </a:t>
            </a:r>
            <a:r>
              <a:rPr lang="ko-KR" altLang="en-US" dirty="0"/>
              <a:t>상품이름</a:t>
            </a:r>
            <a:r>
              <a:rPr lang="en-US" altLang="ko-KR" dirty="0"/>
              <a:t>, </a:t>
            </a:r>
            <a:r>
              <a:rPr lang="ko-KR" altLang="en-US" dirty="0"/>
              <a:t>상품가격</a:t>
            </a:r>
            <a:r>
              <a:rPr lang="en-US" altLang="ko-KR" dirty="0"/>
              <a:t>, </a:t>
            </a:r>
            <a:r>
              <a:rPr lang="ko-KR" altLang="en-US" dirty="0"/>
              <a:t>제조사</a:t>
            </a:r>
            <a:r>
              <a:rPr lang="en-US" altLang="ko-KR" dirty="0"/>
              <a:t>, </a:t>
            </a:r>
            <a:r>
              <a:rPr lang="ko-KR" altLang="en-US" dirty="0"/>
              <a:t>사이즈</a:t>
            </a:r>
            <a:r>
              <a:rPr lang="en-US" altLang="ko-KR" dirty="0"/>
              <a:t>, </a:t>
            </a:r>
            <a:r>
              <a:rPr lang="ko-KR" altLang="en-US" dirty="0"/>
              <a:t>재고량</a:t>
            </a:r>
            <a:r>
              <a:rPr lang="en-US" altLang="ko-KR" dirty="0"/>
              <a:t>(</a:t>
            </a:r>
            <a:r>
              <a:rPr lang="ko-KR" altLang="en-US" dirty="0"/>
              <a:t>사이즈</a:t>
            </a:r>
            <a:r>
              <a:rPr lang="en-US" altLang="ko-KR" dirty="0"/>
              <a:t>+</a:t>
            </a:r>
            <a:r>
              <a:rPr lang="ko-KR" altLang="en-US" dirty="0"/>
              <a:t>상품번호</a:t>
            </a:r>
            <a:r>
              <a:rPr lang="en-US" altLang="ko-KR" dirty="0"/>
              <a:t>), </a:t>
            </a:r>
            <a:r>
              <a:rPr lang="ko-KR" altLang="en-US" dirty="0"/>
              <a:t>누적판매량의 정보를 저장한다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/>
              <a:t>4. </a:t>
            </a:r>
            <a:r>
              <a:rPr lang="ko-KR" altLang="en-US" dirty="0"/>
              <a:t>쇼핑몰은 상품을 제조사를 통해 공급받으며 각 제조사에 대해 제조사번호</a:t>
            </a:r>
            <a:r>
              <a:rPr lang="en-US" altLang="ko-KR" dirty="0"/>
              <a:t>, </a:t>
            </a:r>
            <a:r>
              <a:rPr lang="ko-KR" altLang="en-US" dirty="0"/>
              <a:t>상품번호</a:t>
            </a:r>
            <a:r>
              <a:rPr lang="en-US" altLang="ko-KR" dirty="0"/>
              <a:t>, </a:t>
            </a:r>
            <a:r>
              <a:rPr lang="ko-KR" altLang="en-US" dirty="0"/>
              <a:t>제조사 재고량</a:t>
            </a:r>
            <a:r>
              <a:rPr lang="en-US" altLang="ko-KR" dirty="0"/>
              <a:t>(</a:t>
            </a:r>
            <a:r>
              <a:rPr lang="ko-KR" altLang="en-US" dirty="0"/>
              <a:t>사이즈</a:t>
            </a:r>
            <a:r>
              <a:rPr lang="en-US" altLang="ko-KR" dirty="0"/>
              <a:t>+</a:t>
            </a:r>
            <a:r>
              <a:rPr lang="ko-KR" altLang="en-US" dirty="0"/>
              <a:t>상품번호</a:t>
            </a:r>
            <a:r>
              <a:rPr lang="en-US" altLang="ko-KR" dirty="0"/>
              <a:t>) </a:t>
            </a:r>
            <a:r>
              <a:rPr lang="ko-KR" altLang="en-US" dirty="0"/>
              <a:t>정보를 저장한다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/>
              <a:t>5. </a:t>
            </a:r>
            <a:r>
              <a:rPr lang="ko-KR" altLang="en-US" dirty="0"/>
              <a:t>상품 재고량이 </a:t>
            </a:r>
            <a:r>
              <a:rPr lang="en-US" altLang="ko-KR" dirty="0"/>
              <a:t>0</a:t>
            </a:r>
            <a:r>
              <a:rPr lang="ko-KR" altLang="en-US" dirty="0"/>
              <a:t>이 되면 매진 처리하여 장바구니 담기</a:t>
            </a:r>
            <a:r>
              <a:rPr lang="en-US" altLang="ko-KR" dirty="0"/>
              <a:t>, </a:t>
            </a:r>
            <a:r>
              <a:rPr lang="ko-KR" altLang="en-US" dirty="0"/>
              <a:t>판매를 할 수 없고 쇼핑몰은 해당 상품을 제조사에 요청하여 보충한다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/>
              <a:t>6. </a:t>
            </a:r>
            <a:r>
              <a:rPr lang="ko-KR" altLang="en-US" dirty="0"/>
              <a:t>각 회원은 여러 상품을 장바구니에 </a:t>
            </a:r>
            <a:r>
              <a:rPr lang="ko-KR" altLang="en-US" dirty="0" err="1"/>
              <a:t>넣을수</a:t>
            </a:r>
            <a:r>
              <a:rPr lang="ko-KR" altLang="en-US" dirty="0"/>
              <a:t> 있으며 정보는 로그아웃이 되더라도 저장한다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/>
              <a:t>7. </a:t>
            </a:r>
            <a:r>
              <a:rPr lang="ko-KR" altLang="en-US" dirty="0"/>
              <a:t>회원이 상품을 </a:t>
            </a:r>
            <a:r>
              <a:rPr lang="ko-KR" altLang="en-US" dirty="0" err="1"/>
              <a:t>주문시</a:t>
            </a:r>
            <a:r>
              <a:rPr lang="ko-KR" altLang="en-US" dirty="0"/>
              <a:t> 결재수단과 배송방법을 선택하여 결재를 </a:t>
            </a:r>
            <a:r>
              <a:rPr lang="ko-KR" altLang="en-US" dirty="0" err="1"/>
              <a:t>완료시</a:t>
            </a:r>
            <a:r>
              <a:rPr lang="ko-KR" altLang="en-US" dirty="0"/>
              <a:t> 주문이 완료 된다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/>
              <a:t>8. </a:t>
            </a:r>
            <a:r>
              <a:rPr lang="ko-KR" altLang="en-US" dirty="0"/>
              <a:t>주문확인페이지에서 주문번호</a:t>
            </a:r>
            <a:r>
              <a:rPr lang="en-US" altLang="ko-KR" dirty="0"/>
              <a:t>, </a:t>
            </a:r>
            <a:r>
              <a:rPr lang="ko-KR" altLang="en-US" dirty="0"/>
              <a:t>송장번호</a:t>
            </a:r>
            <a:r>
              <a:rPr lang="en-US" altLang="ko-KR" dirty="0"/>
              <a:t>, </a:t>
            </a:r>
            <a:r>
              <a:rPr lang="ko-KR" altLang="en-US" dirty="0"/>
              <a:t>주문일시</a:t>
            </a:r>
            <a:r>
              <a:rPr lang="en-US" altLang="ko-KR" dirty="0"/>
              <a:t>, </a:t>
            </a:r>
            <a:r>
              <a:rPr lang="ko-KR" altLang="en-US" dirty="0"/>
              <a:t>배송지주소</a:t>
            </a:r>
            <a:r>
              <a:rPr lang="en-US" altLang="ko-KR" dirty="0"/>
              <a:t>, </a:t>
            </a:r>
            <a:r>
              <a:rPr lang="ko-KR" altLang="en-US" dirty="0"/>
              <a:t>구매자 전화번호</a:t>
            </a:r>
            <a:r>
              <a:rPr lang="en-US" altLang="ko-KR" dirty="0"/>
              <a:t>, </a:t>
            </a:r>
            <a:r>
              <a:rPr lang="ko-KR" altLang="en-US" dirty="0"/>
              <a:t>결재수단</a:t>
            </a:r>
            <a:r>
              <a:rPr lang="en-US" altLang="ko-KR" dirty="0"/>
              <a:t>, </a:t>
            </a:r>
            <a:r>
              <a:rPr lang="ko-KR" altLang="en-US" dirty="0"/>
              <a:t>상품정보</a:t>
            </a:r>
            <a:r>
              <a:rPr lang="en-US" altLang="ko-KR" dirty="0"/>
              <a:t>, </a:t>
            </a:r>
            <a:r>
              <a:rPr lang="ko-KR" altLang="en-US" dirty="0"/>
              <a:t>제조사정보를 확인할 수 있도록 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9. </a:t>
            </a:r>
            <a:r>
              <a:rPr lang="ko-KR" altLang="en-US" dirty="0"/>
              <a:t>각 회원은 자신의 구매이력을 가지고 있으며</a:t>
            </a:r>
            <a:r>
              <a:rPr lang="en-US" altLang="ko-KR" dirty="0"/>
              <a:t>, </a:t>
            </a:r>
            <a:r>
              <a:rPr lang="ko-KR" altLang="en-US" dirty="0"/>
              <a:t>구매이력은 이력 번호</a:t>
            </a:r>
            <a:r>
              <a:rPr lang="en-US" altLang="ko-KR" dirty="0"/>
              <a:t>(PK), </a:t>
            </a:r>
            <a:r>
              <a:rPr lang="ko-KR" altLang="en-US" dirty="0"/>
              <a:t>회원번호</a:t>
            </a:r>
            <a:r>
              <a:rPr lang="en-US" altLang="ko-KR" dirty="0"/>
              <a:t>(FK), </a:t>
            </a:r>
            <a:r>
              <a:rPr lang="ko-KR" altLang="en-US" dirty="0"/>
              <a:t>상품번호</a:t>
            </a:r>
            <a:r>
              <a:rPr lang="en-US" altLang="ko-KR" dirty="0"/>
              <a:t>(FK), </a:t>
            </a:r>
            <a:r>
              <a:rPr lang="ko-KR" altLang="en-US" dirty="0"/>
              <a:t>상품 이름</a:t>
            </a:r>
            <a:r>
              <a:rPr lang="en-US" altLang="ko-KR" dirty="0"/>
              <a:t>, </a:t>
            </a:r>
            <a:r>
              <a:rPr lang="ko-KR" altLang="en-US" dirty="0"/>
              <a:t>주문 날짜 정보를 저장한다</a:t>
            </a:r>
            <a:r>
              <a:rPr lang="en-US" altLang="ko-K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99317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요구사항 분석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쇼핑몰에는 구매자와 판매자</a:t>
            </a:r>
            <a:r>
              <a:rPr lang="en-US" altLang="ko-KR" dirty="0"/>
              <a:t>, </a:t>
            </a:r>
            <a:r>
              <a:rPr lang="ko-KR" altLang="en-US" dirty="0"/>
              <a:t>상품이 존재한다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각 회원에 대해 회원번호</a:t>
            </a:r>
            <a:r>
              <a:rPr lang="en-US" altLang="ko-KR" dirty="0"/>
              <a:t>(PK), </a:t>
            </a:r>
            <a:r>
              <a:rPr lang="ko-KR" altLang="en-US" dirty="0"/>
              <a:t>이메일</a:t>
            </a:r>
            <a:r>
              <a:rPr lang="en-US" altLang="ko-KR" dirty="0"/>
              <a:t>, </a:t>
            </a:r>
            <a:r>
              <a:rPr lang="ko-KR" altLang="en-US" dirty="0"/>
              <a:t>비밀번호</a:t>
            </a:r>
            <a:r>
              <a:rPr lang="en-US" altLang="ko-KR" dirty="0"/>
              <a:t>, </a:t>
            </a:r>
            <a:r>
              <a:rPr lang="ko-KR" altLang="en-US" dirty="0"/>
              <a:t>회원이름</a:t>
            </a:r>
            <a:r>
              <a:rPr lang="en-US" altLang="ko-KR" dirty="0"/>
              <a:t>, </a:t>
            </a:r>
            <a:r>
              <a:rPr lang="ko-KR" altLang="en-US" dirty="0"/>
              <a:t>주소</a:t>
            </a:r>
            <a:r>
              <a:rPr lang="en-US" altLang="ko-KR" dirty="0"/>
              <a:t>, </a:t>
            </a:r>
            <a:r>
              <a:rPr lang="ko-KR" altLang="en-US" dirty="0"/>
              <a:t>생년월일</a:t>
            </a:r>
            <a:r>
              <a:rPr lang="en-US" altLang="ko-KR" dirty="0"/>
              <a:t>, </a:t>
            </a:r>
            <a:r>
              <a:rPr lang="ko-KR" altLang="en-US" dirty="0"/>
              <a:t>구매이력</a:t>
            </a:r>
            <a:r>
              <a:rPr lang="en-US" altLang="ko-KR" dirty="0"/>
              <a:t>, </a:t>
            </a:r>
            <a:r>
              <a:rPr lang="ko-KR" altLang="en-US" dirty="0"/>
              <a:t>장바구니</a:t>
            </a:r>
            <a:r>
              <a:rPr lang="en-US" altLang="ko-KR" dirty="0"/>
              <a:t>, </a:t>
            </a:r>
            <a:r>
              <a:rPr lang="ko-KR" altLang="en-US" dirty="0"/>
              <a:t>마일리지의 정보를 저장한다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9272" y="1733737"/>
            <a:ext cx="2308195" cy="3854050"/>
          </a:xfrm>
        </p:spPr>
      </p:pic>
    </p:spTree>
    <p:extLst>
      <p:ext uri="{BB962C8B-B14F-4D97-AF65-F5344CB8AC3E}">
        <p14:creationId xmlns:p14="http://schemas.microsoft.com/office/powerpoint/2010/main" val="2150759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요구사항 분석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각 상품에 대해 상품번호</a:t>
            </a:r>
            <a:r>
              <a:rPr lang="en-US" altLang="ko-KR" dirty="0"/>
              <a:t>(PK), </a:t>
            </a:r>
            <a:r>
              <a:rPr lang="ko-KR" altLang="en-US" dirty="0"/>
              <a:t>상품이름</a:t>
            </a:r>
            <a:r>
              <a:rPr lang="en-US" altLang="ko-KR" dirty="0"/>
              <a:t>, </a:t>
            </a:r>
            <a:r>
              <a:rPr lang="ko-KR" altLang="en-US" dirty="0"/>
              <a:t>상품가격</a:t>
            </a:r>
            <a:r>
              <a:rPr lang="en-US" altLang="ko-KR" dirty="0"/>
              <a:t>, </a:t>
            </a:r>
            <a:r>
              <a:rPr lang="ko-KR" altLang="en-US" dirty="0"/>
              <a:t>제조사</a:t>
            </a:r>
            <a:r>
              <a:rPr lang="en-US" altLang="ko-KR" dirty="0"/>
              <a:t>(FK), </a:t>
            </a:r>
            <a:r>
              <a:rPr lang="ko-KR" altLang="en-US" dirty="0"/>
              <a:t>사이즈</a:t>
            </a:r>
            <a:r>
              <a:rPr lang="en-US" altLang="ko-KR" dirty="0"/>
              <a:t> </a:t>
            </a:r>
            <a:r>
              <a:rPr lang="ko-KR" altLang="en-US" dirty="0"/>
              <a:t>번호</a:t>
            </a:r>
            <a:r>
              <a:rPr lang="en-US" altLang="ko-KR" dirty="0"/>
              <a:t>, </a:t>
            </a:r>
            <a:r>
              <a:rPr lang="ko-KR" altLang="en-US" dirty="0"/>
              <a:t>누적판매량의 정보를 저장한다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9375" y="1600572"/>
            <a:ext cx="3213716" cy="4141743"/>
          </a:xfrm>
        </p:spPr>
      </p:pic>
    </p:spTree>
    <p:extLst>
      <p:ext uri="{BB962C8B-B14F-4D97-AF65-F5344CB8AC3E}">
        <p14:creationId xmlns:p14="http://schemas.microsoft.com/office/powerpoint/2010/main" val="8517018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요구사항 분석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4. </a:t>
            </a:r>
            <a:r>
              <a:rPr lang="ko-KR" altLang="en-US" dirty="0"/>
              <a:t>쇼핑몰은 상품을 제조사를 통해 공급받으며 각 제조사에 대해 제조사번호</a:t>
            </a:r>
            <a:r>
              <a:rPr lang="en-US" altLang="ko-KR" dirty="0"/>
              <a:t>, </a:t>
            </a:r>
            <a:r>
              <a:rPr lang="ko-KR" altLang="en-US" dirty="0"/>
              <a:t>상품번호</a:t>
            </a:r>
            <a:r>
              <a:rPr lang="en-US" altLang="ko-KR" dirty="0"/>
              <a:t>, </a:t>
            </a:r>
            <a:r>
              <a:rPr lang="ko-KR" altLang="en-US" dirty="0"/>
              <a:t>제조사 재고량</a:t>
            </a:r>
            <a:r>
              <a:rPr lang="en-US" altLang="ko-KR" dirty="0"/>
              <a:t>(</a:t>
            </a:r>
            <a:r>
              <a:rPr lang="ko-KR" altLang="en-US" dirty="0"/>
              <a:t>사이즈</a:t>
            </a:r>
            <a:r>
              <a:rPr lang="en-US" altLang="ko-KR" dirty="0"/>
              <a:t>+</a:t>
            </a:r>
            <a:r>
              <a:rPr lang="ko-KR" altLang="en-US" dirty="0"/>
              <a:t>상품번호</a:t>
            </a:r>
            <a:r>
              <a:rPr lang="en-US" altLang="ko-KR" dirty="0"/>
              <a:t>) </a:t>
            </a:r>
            <a:r>
              <a:rPr lang="ko-KR" altLang="en-US" dirty="0"/>
              <a:t>정보를 저장한다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0501" y="1600572"/>
            <a:ext cx="3349495" cy="2895918"/>
          </a:xfrm>
        </p:spPr>
      </p:pic>
    </p:spTree>
    <p:extLst>
      <p:ext uri="{BB962C8B-B14F-4D97-AF65-F5344CB8AC3E}">
        <p14:creationId xmlns:p14="http://schemas.microsoft.com/office/powerpoint/2010/main" val="41731408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요구사항 분석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/>
              <a:t>5. </a:t>
            </a:r>
            <a:r>
              <a:rPr lang="ko-KR" altLang="en-US" dirty="0"/>
              <a:t>상품 재고량이 </a:t>
            </a:r>
            <a:r>
              <a:rPr lang="en-US" altLang="ko-KR" dirty="0"/>
              <a:t>0</a:t>
            </a:r>
            <a:r>
              <a:rPr lang="ko-KR" altLang="en-US" dirty="0"/>
              <a:t>이 되면 </a:t>
            </a:r>
            <a:r>
              <a:rPr lang="ko-KR" altLang="en-US" dirty="0" err="1"/>
              <a:t>매진처리하여</a:t>
            </a:r>
            <a:r>
              <a:rPr lang="ko-KR" altLang="en-US" dirty="0"/>
              <a:t> </a:t>
            </a:r>
            <a:r>
              <a:rPr lang="ko-KR" altLang="en-US" dirty="0" err="1"/>
              <a:t>장바구니담기</a:t>
            </a:r>
            <a:r>
              <a:rPr lang="en-US" altLang="ko-KR" dirty="0"/>
              <a:t>, </a:t>
            </a:r>
            <a:r>
              <a:rPr lang="ko-KR" altLang="en-US" dirty="0"/>
              <a:t>판매를 </a:t>
            </a:r>
            <a:r>
              <a:rPr lang="ko-KR" altLang="en-US" dirty="0" err="1"/>
              <a:t>할수</a:t>
            </a:r>
            <a:r>
              <a:rPr lang="ko-KR" altLang="en-US" dirty="0"/>
              <a:t> 없고 쇼핑몰은 해당 상품을 제조사에 요청하여 보충한다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6. </a:t>
            </a:r>
            <a:r>
              <a:rPr lang="ko-KR" altLang="en-US" dirty="0"/>
              <a:t>각 회원은 여러 상품을 장바구니에 </a:t>
            </a:r>
            <a:r>
              <a:rPr lang="ko-KR" altLang="en-US" dirty="0" err="1"/>
              <a:t>넣을수</a:t>
            </a:r>
            <a:r>
              <a:rPr lang="ko-KR" altLang="en-US" dirty="0"/>
              <a:t> 있으며 정보는 로그아웃이 되더라도 저장한다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0" name="내용 개체 틀 9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3620" y="1600572"/>
            <a:ext cx="5991613" cy="3539599"/>
          </a:xfrm>
        </p:spPr>
      </p:pic>
    </p:spTree>
    <p:extLst>
      <p:ext uri="{BB962C8B-B14F-4D97-AF65-F5344CB8AC3E}">
        <p14:creationId xmlns:p14="http://schemas.microsoft.com/office/powerpoint/2010/main" val="28467160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요구사항 분석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7. </a:t>
            </a:r>
            <a:r>
              <a:rPr lang="ko-KR" altLang="en-US" dirty="0"/>
              <a:t>회원이 상품을 </a:t>
            </a:r>
            <a:r>
              <a:rPr lang="ko-KR" altLang="en-US" dirty="0" err="1"/>
              <a:t>주문시</a:t>
            </a:r>
            <a:r>
              <a:rPr lang="ko-KR" altLang="en-US" dirty="0"/>
              <a:t> 결재수단과 배송방법을 선택하여 결재를 </a:t>
            </a:r>
            <a:r>
              <a:rPr lang="ko-KR" altLang="en-US" dirty="0" err="1"/>
              <a:t>완료시</a:t>
            </a:r>
            <a:r>
              <a:rPr lang="ko-KR" altLang="en-US" dirty="0"/>
              <a:t> 주문이 완료 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8. </a:t>
            </a:r>
            <a:r>
              <a:rPr lang="ko-KR" altLang="en-US" dirty="0"/>
              <a:t>주문확인페이지에서 주문번호</a:t>
            </a:r>
            <a:r>
              <a:rPr lang="en-US" altLang="ko-KR" dirty="0"/>
              <a:t>, </a:t>
            </a:r>
            <a:r>
              <a:rPr lang="ko-KR" altLang="en-US" dirty="0"/>
              <a:t>송장번호</a:t>
            </a:r>
            <a:r>
              <a:rPr lang="en-US" altLang="ko-KR" dirty="0"/>
              <a:t>, </a:t>
            </a:r>
            <a:r>
              <a:rPr lang="ko-KR" altLang="en-US" dirty="0"/>
              <a:t>주문일시</a:t>
            </a:r>
            <a:r>
              <a:rPr lang="en-US" altLang="ko-KR" dirty="0"/>
              <a:t>, </a:t>
            </a:r>
            <a:r>
              <a:rPr lang="ko-KR" altLang="en-US" dirty="0"/>
              <a:t>배송지주소</a:t>
            </a:r>
            <a:r>
              <a:rPr lang="en-US" altLang="ko-KR" dirty="0"/>
              <a:t>, </a:t>
            </a:r>
            <a:r>
              <a:rPr lang="ko-KR" altLang="en-US" dirty="0"/>
              <a:t>구매자 전화번호</a:t>
            </a:r>
            <a:r>
              <a:rPr lang="en-US" altLang="ko-KR" dirty="0"/>
              <a:t>, </a:t>
            </a:r>
            <a:r>
              <a:rPr lang="ko-KR" altLang="en-US" dirty="0"/>
              <a:t>결재수단</a:t>
            </a:r>
            <a:r>
              <a:rPr lang="en-US" altLang="ko-KR" dirty="0"/>
              <a:t>, </a:t>
            </a:r>
            <a:r>
              <a:rPr lang="ko-KR" altLang="en-US" dirty="0"/>
              <a:t>상품정보</a:t>
            </a:r>
            <a:r>
              <a:rPr lang="en-US" altLang="ko-KR" dirty="0"/>
              <a:t>, </a:t>
            </a:r>
            <a:r>
              <a:rPr lang="ko-KR" altLang="en-US" dirty="0"/>
              <a:t>제조사정보를 </a:t>
            </a:r>
            <a:r>
              <a:rPr lang="ko-KR" altLang="en-US" dirty="0" err="1"/>
              <a:t>확인할수</a:t>
            </a:r>
            <a:r>
              <a:rPr lang="ko-KR" altLang="en-US" dirty="0"/>
              <a:t> </a:t>
            </a:r>
            <a:r>
              <a:rPr lang="ko-KR" altLang="en-US" dirty="0" err="1"/>
              <a:t>있도록한다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3951" y="1600572"/>
            <a:ext cx="5821821" cy="3387450"/>
          </a:xfrm>
        </p:spPr>
      </p:pic>
    </p:spTree>
    <p:extLst>
      <p:ext uri="{BB962C8B-B14F-4D97-AF65-F5344CB8AC3E}">
        <p14:creationId xmlns:p14="http://schemas.microsoft.com/office/powerpoint/2010/main" val="42043315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요구사항 분석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9. </a:t>
            </a:r>
            <a:r>
              <a:rPr lang="ko-KR" altLang="en-US" dirty="0"/>
              <a:t>각 회원은 자신의 구매이력을 가지고 있으며</a:t>
            </a:r>
            <a:r>
              <a:rPr lang="en-US" altLang="ko-KR" dirty="0"/>
              <a:t>, </a:t>
            </a:r>
            <a:r>
              <a:rPr lang="ko-KR" altLang="en-US" dirty="0"/>
              <a:t>구매이력은 이력 번호</a:t>
            </a:r>
            <a:r>
              <a:rPr lang="en-US" altLang="ko-KR" dirty="0"/>
              <a:t>(PK), </a:t>
            </a:r>
            <a:r>
              <a:rPr lang="ko-KR" altLang="en-US" dirty="0"/>
              <a:t>회원번호</a:t>
            </a:r>
            <a:r>
              <a:rPr lang="en-US" altLang="ko-KR" dirty="0"/>
              <a:t>(FK), </a:t>
            </a:r>
            <a:r>
              <a:rPr lang="ko-KR" altLang="en-US" dirty="0"/>
              <a:t>상품번호</a:t>
            </a:r>
            <a:r>
              <a:rPr lang="en-US" altLang="ko-KR" dirty="0"/>
              <a:t>(FK), </a:t>
            </a:r>
            <a:r>
              <a:rPr lang="ko-KR" altLang="en-US" dirty="0"/>
              <a:t>상품 이름</a:t>
            </a:r>
            <a:r>
              <a:rPr lang="en-US" altLang="ko-KR" dirty="0"/>
              <a:t>, </a:t>
            </a:r>
            <a:r>
              <a:rPr lang="ko-KR" altLang="en-US" dirty="0"/>
              <a:t>주문 날짜 정보를 저장한다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207" y="1600572"/>
            <a:ext cx="5889875" cy="3303411"/>
          </a:xfrm>
        </p:spPr>
      </p:pic>
    </p:spTree>
    <p:extLst>
      <p:ext uri="{BB962C8B-B14F-4D97-AF65-F5344CB8AC3E}">
        <p14:creationId xmlns:p14="http://schemas.microsoft.com/office/powerpoint/2010/main" val="4215143583"/>
      </p:ext>
    </p:extLst>
  </p:cSld>
  <p:clrMapOvr>
    <a:masterClrMapping/>
  </p:clrMapOvr>
</p:sld>
</file>

<file path=ppt/theme/theme1.xml><?xml version="1.0" encoding="utf-8"?>
<a:theme xmlns:a="http://schemas.openxmlformats.org/drawingml/2006/main" name="theme0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01" id="{E5A861E0-7DC1-493B-8557-2E126CD6ADFD}" vid="{1F6367BD-B352-4C19-B8A3-B08D00025BE6}"/>
    </a:ext>
  </a:extLst>
</a:theme>
</file>

<file path=ppt/theme/theme2.xml><?xml version="1.0" encoding="utf-8"?>
<a:theme xmlns:a="http://schemas.openxmlformats.org/drawingml/2006/main" name="7_Office Theme">
  <a:themeElements>
    <a:clrScheme name="ThemeBMC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0779B7"/>
      </a:accent1>
      <a:accent2>
        <a:srgbClr val="019ADD"/>
      </a:accent2>
      <a:accent3>
        <a:srgbClr val="6BC2ED"/>
      </a:accent3>
      <a:accent4>
        <a:srgbClr val="A7CCDF"/>
      </a:accent4>
      <a:accent5>
        <a:srgbClr val="595959"/>
      </a:accent5>
      <a:accent6>
        <a:srgbClr val="3F3F3F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>
          <a:gsLst>
            <a:gs pos="0">
              <a:schemeClr val="tx2">
                <a:lumMod val="60000"/>
                <a:lumOff val="40000"/>
              </a:schemeClr>
            </a:gs>
            <a:gs pos="50000">
              <a:schemeClr val="tx2">
                <a:lumMod val="75000"/>
              </a:schemeClr>
            </a:gs>
            <a:gs pos="100000">
              <a:schemeClr val="tx2">
                <a:lumMod val="60000"/>
                <a:lumOff val="40000"/>
              </a:schemeClr>
            </a:gs>
          </a:gsLst>
          <a:lin ang="18900000" scaled="1"/>
        </a:gradFill>
        <a:ln w="0">
          <a:noFill/>
          <a:prstDash val="solid"/>
          <a:round/>
          <a:headEnd/>
          <a:tailEnd/>
        </a:ln>
      </a:spPr>
      <a:bodyPr vert="horz" wrap="square" lIns="91416" tIns="45708" rIns="91416" bIns="45708" numCol="1" anchor="t" anchorCtr="0" compatLnSpc="1">
        <a:prstTxWarp prst="textNoShape">
          <a:avLst/>
        </a:prstTxWarp>
      </a:bodyPr>
      <a:lstStyle>
        <a:defPPr>
          <a:defRPr sz="2399"/>
        </a:defPPr>
      </a:lstStyle>
    </a:spDef>
  </a:objectDefaults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theme01</Template>
  <TotalTime>79</TotalTime>
  <Words>425</Words>
  <Application>Microsoft Office PowerPoint</Application>
  <PresentationFormat>사용자 지정</PresentationFormat>
  <Paragraphs>51</Paragraphs>
  <Slides>10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맑은 고딕</vt:lpstr>
      <vt:lpstr>Arial</vt:lpstr>
      <vt:lpstr>Calibri</vt:lpstr>
      <vt:lpstr>theme01</vt:lpstr>
      <vt:lpstr>7_Office Theme</vt:lpstr>
      <vt:lpstr>PowerPoint 프레젠테이션</vt:lpstr>
      <vt:lpstr>목차</vt:lpstr>
      <vt:lpstr>요구사항</vt:lpstr>
      <vt:lpstr>요구사항 분석</vt:lpstr>
      <vt:lpstr>요구사항 분석</vt:lpstr>
      <vt:lpstr>요구사항 분석</vt:lpstr>
      <vt:lpstr>요구사항 분석</vt:lpstr>
      <vt:lpstr>요구사항 분석</vt:lpstr>
      <vt:lpstr>요구사항 분석</vt:lpstr>
      <vt:lpstr>ER Diagram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lim</dc:creator>
  <cp:lastModifiedBy>lim</cp:lastModifiedBy>
  <cp:revision>7</cp:revision>
  <dcterms:created xsi:type="dcterms:W3CDTF">2016-11-03T12:33:06Z</dcterms:created>
  <dcterms:modified xsi:type="dcterms:W3CDTF">2016-11-03T13:52:36Z</dcterms:modified>
</cp:coreProperties>
</file>