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8" r:id="rId4"/>
    <p:sldId id="270" r:id="rId5"/>
    <p:sldId id="271" r:id="rId6"/>
    <p:sldId id="272" r:id="rId7"/>
    <p:sldId id="273" r:id="rId8"/>
    <p:sldId id="274" r:id="rId9"/>
    <p:sldId id="266" r:id="rId10"/>
    <p:sldId id="275" r:id="rId11"/>
    <p:sldId id="276" r:id="rId12"/>
  </p:sldIdLst>
  <p:sldSz cx="12190413" cy="6859588"/>
  <p:notesSz cx="6858000" cy="9144000"/>
  <p:defaultTextStyle>
    <a:defPPr>
      <a:defRPr lang="ko-KR"/>
    </a:defPPr>
    <a:lvl1pPr marL="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 autoAdjust="0"/>
    <p:restoredTop sz="94660"/>
  </p:normalViewPr>
  <p:slideViewPr>
    <p:cSldViewPr snapToGrid="0">
      <p:cViewPr>
        <p:scale>
          <a:sx n="90" d="100"/>
          <a:sy n="90" d="100"/>
        </p:scale>
        <p:origin x="182" y="-8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F976-7388-4A9F-92C2-55CB7E2D5C2C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8D2EB-A870-461C-8F7D-A59BE4A49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3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주제는 </a:t>
            </a:r>
            <a:r>
              <a:rPr lang="ko-KR" altLang="en-US" dirty="0" err="1"/>
              <a:t>어쩌구고</a:t>
            </a:r>
            <a:r>
              <a:rPr lang="ko-KR" altLang="en-US" dirty="0"/>
              <a:t> 조원은 누구누구입니다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-&gt;</a:t>
            </a:r>
            <a:r>
              <a:rPr lang="ko-KR" altLang="en-US" dirty="0"/>
              <a:t>로그인</a:t>
            </a:r>
            <a:r>
              <a:rPr lang="en-US" altLang="ko-KR" dirty="0"/>
              <a:t>-&gt;detail,</a:t>
            </a:r>
            <a:r>
              <a:rPr lang="en-US" altLang="ko-KR" baseline="0" dirty="0"/>
              <a:t> cart-order, </a:t>
            </a:r>
            <a:r>
              <a:rPr lang="en-US" altLang="ko-KR" baseline="0" dirty="0" err="1"/>
              <a:t>mypage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접근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D2EB-A870-461C-8F7D-A59BE4A499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920"/>
            <a:ext cx="10361851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703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7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226547"/>
            <a:ext cx="12190413" cy="3633041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 latinLnBrk="0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4989145"/>
            <a:ext cx="10361851" cy="610961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5510636"/>
            <a:ext cx="8533290" cy="764617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3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8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6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4" y="1535470"/>
            <a:ext cx="5388332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70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5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56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5" y="273114"/>
            <a:ext cx="4010562" cy="116232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80" cy="5854468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5" y="1435436"/>
            <a:ext cx="4010562" cy="46921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2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7" y="4801714"/>
            <a:ext cx="7314248" cy="56687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7" y="5368584"/>
            <a:ext cx="7314248" cy="8050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35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5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88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12324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6704727" cy="711246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12/11/2016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8513" y="6357826"/>
            <a:ext cx="761902" cy="36521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9328" y="362223"/>
            <a:ext cx="4114264" cy="533524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77506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eft Clip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02" y="1067047"/>
            <a:ext cx="4191546" cy="762176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02" y="2057877"/>
            <a:ext cx="4191546" cy="38108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2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5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6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90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4" y="1535469"/>
            <a:ext cx="5388332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4" y="1435435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ctr" defTabSz="1172261" rtl="0" eaLnBrk="1" latinLnBrk="1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98" indent="-439598" algn="l" defTabSz="1172261" rtl="0" eaLnBrk="1" latinLnBrk="1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462" indent="-366332" algn="l" defTabSz="1172261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326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1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1246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38690"/>
            <a:ext cx="10971373" cy="498889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4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2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0" y="3109758"/>
            <a:ext cx="12190413" cy="37764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584" y="3875729"/>
            <a:ext cx="6628717" cy="181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DATABASE TERM PROJECT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쇼핑몰 데이터베이스</a:t>
            </a:r>
            <a:r>
              <a:rPr lang="en-US" altLang="ko-KR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35366" y="4983211"/>
            <a:ext cx="4278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b089020 </a:t>
            </a:r>
            <a:r>
              <a:rPr lang="ko-KR" altLang="en-US" sz="2000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김찬우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b189066 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임동수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B489053 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이유림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4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1589" y="1410026"/>
            <a:ext cx="4876165" cy="46873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kern="0" dirty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r>
              <a:rPr lang="ko-KR" altLang="en-US" sz="3600" dirty="0"/>
              <a:t>     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이상으로 발표를 </a:t>
            </a:r>
            <a:b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마치겠습니다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b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b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감사합니다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57110" y="1662979"/>
            <a:ext cx="4361603" cy="4053347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65382" y="705026"/>
            <a:ext cx="4259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000" b="1" spc="-300" dirty="0">
                <a:solidFill>
                  <a:schemeClr val="tx2"/>
                </a:solidFill>
                <a:latin typeface="Arial" panose="020B0604020202020204" pitchFamily="34" charset="0"/>
              </a:rPr>
              <a:t>Q &amp; A</a:t>
            </a:r>
            <a:endParaRPr lang="en-US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511568" y="1981678"/>
            <a:ext cx="3519065" cy="3519065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19978" y="1806606"/>
            <a:ext cx="3870972" cy="3870972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766582" y="1208550"/>
            <a:ext cx="7106264" cy="1121650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개요</a:t>
              </a:r>
              <a:endParaRPr lang="en-US" sz="2399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36834" y="2524219"/>
            <a:ext cx="7032084" cy="1128867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데이터베이스 스키마 설계</a:t>
              </a:r>
              <a:endParaRPr lang="en-US" sz="2399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6834" y="3856788"/>
            <a:ext cx="7032082" cy="1125487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최종 프로그램 데모</a:t>
              </a:r>
              <a:endParaRPr lang="en-US" sz="2399" dirty="0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6" y="2725446"/>
            <a:ext cx="2095130" cy="2095130"/>
          </a:xfrm>
          <a:prstGeom prst="rect">
            <a:avLst/>
          </a:prstGeom>
        </p:spPr>
      </p:pic>
      <p:grpSp>
        <p:nvGrpSpPr>
          <p:cNvPr id="18" name="Group 6"/>
          <p:cNvGrpSpPr/>
          <p:nvPr/>
        </p:nvGrpSpPr>
        <p:grpSpPr>
          <a:xfrm>
            <a:off x="3766582" y="5176821"/>
            <a:ext cx="7032082" cy="1125487"/>
            <a:chOff x="4097345" y="5014193"/>
            <a:chExt cx="7032998" cy="1125634"/>
          </a:xfrm>
        </p:grpSpPr>
        <p:sp>
          <p:nvSpPr>
            <p:cNvPr id="20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Q&amp;A</a:t>
              </a:r>
            </a:p>
          </p:txBody>
        </p:sp>
        <p:sp>
          <p:nvSpPr>
            <p:cNvPr id="23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4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100591" y="691496"/>
            <a:ext cx="601825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32707" y="2159000"/>
            <a:ext cx="9140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쇼핑몰에 접속하여 물건을 구매하고 판매자가 판매하는 과정을 </a:t>
            </a:r>
            <a:r>
              <a:rPr lang="en-US" altLang="ko-KR" dirty="0"/>
              <a:t>MySQL</a:t>
            </a:r>
            <a:r>
              <a:rPr lang="ko-KR" altLang="en-US" dirty="0"/>
              <a:t>과 </a:t>
            </a:r>
            <a:r>
              <a:rPr lang="en-US" altLang="ko-KR" dirty="0"/>
              <a:t>PHP</a:t>
            </a:r>
            <a:r>
              <a:rPr lang="ko-KR" altLang="en-US" dirty="0"/>
              <a:t>를 통해 웹페이지로 구현해 봄으로써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데이터베이스에 관한  기본적인 기능을 활용해보고 전반적인 이해를 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0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1"/>
            <a:ext cx="5541880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수정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구매이력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장바구니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720" y="3910891"/>
            <a:ext cx="5616583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수정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제조사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사이즈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itemsize_id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5720" y="5245122"/>
            <a:ext cx="6786480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수정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상품 재고량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vendor_stock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중간발표에서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수정점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391089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158218" y="5245122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1"/>
            <a:ext cx="6786480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vendor_item</a:t>
            </a:r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생성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제조사번호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720" y="3849033"/>
            <a:ext cx="5616583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제거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orderlist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테이블이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역할을 대신함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5720" y="5118122"/>
            <a:ext cx="8767680" cy="101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변경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이름 변경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-&gt; 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orderlist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송장번호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quickNo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제조사번호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중간발표에서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수정점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3845750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1158218" y="5118122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19" y="2576661"/>
            <a:ext cx="7876809" cy="1569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변경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장바구니번호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)(PK),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제조사번호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아이템사이즈번호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itemsize_id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주문수량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중간발표에서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수정점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Table, Attribute 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상세정보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31" y="2263354"/>
            <a:ext cx="2048157" cy="1161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67" y="3561930"/>
            <a:ext cx="1614893" cy="1014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34" y="2259416"/>
            <a:ext cx="2077698" cy="1664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38" y="2259416"/>
            <a:ext cx="2117086" cy="1989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13" y="4730687"/>
            <a:ext cx="2018615" cy="1142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85" y="4151327"/>
            <a:ext cx="1929993" cy="9649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38" y="4497013"/>
            <a:ext cx="1477036" cy="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Diagram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46" y="1830128"/>
            <a:ext cx="7120998" cy="50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0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최종 프로그램 데모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쇼핑몰 웹페이지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521" y="2692772"/>
            <a:ext cx="10971372" cy="2040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r>
              <a:rPr kumimoji="1" lang="en-US" altLang="ko-KR" sz="5400" dirty="0"/>
              <a:t>http://dream.hust.net/cdy/</a:t>
            </a:r>
          </a:p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120227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01" id="{E5A861E0-7DC1-493B-8557-2E126CD6ADFD}" vid="{1F6367BD-B352-4C19-B8A3-B08D00025BE6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8900000" scaled="1"/>
        </a:gradFill>
        <a:ln w="0">
          <a:noFill/>
          <a:prstDash val="solid"/>
          <a:round/>
          <a:headEnd/>
          <a:tailEnd/>
        </a:ln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>
          <a:defRPr sz="2399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theme01</Template>
  <TotalTime>247</TotalTime>
  <Words>256</Words>
  <Application>Microsoft Office PowerPoint</Application>
  <PresentationFormat>사용자 지정</PresentationFormat>
  <Paragraphs>64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theme01</vt:lpstr>
      <vt:lpstr>7_Office Theme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lim</cp:lastModifiedBy>
  <cp:revision>28</cp:revision>
  <dcterms:created xsi:type="dcterms:W3CDTF">2016-11-03T12:33:06Z</dcterms:created>
  <dcterms:modified xsi:type="dcterms:W3CDTF">2016-12-11T14:02:07Z</dcterms:modified>
</cp:coreProperties>
</file>