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58" r:id="rId4"/>
    <p:sldId id="270" r:id="rId5"/>
    <p:sldId id="271" r:id="rId6"/>
    <p:sldId id="272" r:id="rId7"/>
    <p:sldId id="273" r:id="rId8"/>
    <p:sldId id="274" r:id="rId9"/>
    <p:sldId id="266" r:id="rId10"/>
    <p:sldId id="275" r:id="rId11"/>
    <p:sldId id="279" r:id="rId12"/>
    <p:sldId id="284" r:id="rId13"/>
    <p:sldId id="282" r:id="rId14"/>
    <p:sldId id="280" r:id="rId15"/>
    <p:sldId id="283" r:id="rId16"/>
    <p:sldId id="276" r:id="rId17"/>
    <p:sldId id="277" r:id="rId18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 autoAdjust="0"/>
    <p:restoredTop sz="94613"/>
  </p:normalViewPr>
  <p:slideViewPr>
    <p:cSldViewPr snapToGrid="0">
      <p:cViewPr>
        <p:scale>
          <a:sx n="120" d="100"/>
          <a:sy n="120" d="100"/>
        </p:scale>
        <p:origin x="-104" y="16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anumBarunGothicOTF Regular" charset="-127"/>
                <a:ea typeface="NanumBarunGothicOTF Regular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anumBarunGothicOTF Regular" charset="-127"/>
                <a:ea typeface="NanumBarunGothicOTF Regular" charset="-127"/>
              </a:defRPr>
            </a:lvl1pPr>
          </a:lstStyle>
          <a:p>
            <a:fld id="{182BF976-7388-4A9F-92C2-55CB7E2D5C2C}" type="datetimeFigureOut">
              <a:rPr lang="ko-KR" altLang="en-US" smtClean="0"/>
              <a:pPr/>
              <a:t>2016. 12. 12.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anumBarunGothicOTF Regular" charset="-127"/>
                <a:ea typeface="NanumBarunGothicOTF Regular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anumBarunGothicOTF Regular" charset="-127"/>
                <a:ea typeface="NanumBarunGothicOTF Regular" charset="-127"/>
              </a:defRPr>
            </a:lvl1pPr>
          </a:lstStyle>
          <a:p>
            <a:fld id="{F128D2EB-A870-461C-8F7D-A59BE4A499D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NanumBarunGothicOTF Regular" charset="-127"/>
        <a:ea typeface="NanumBarunGothicOTF Regular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NanumBarunGothicOTF Regular" charset="-127"/>
        <a:ea typeface="NanumBarunGothicOTF Regular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NanumBarunGothicOTF Regular" charset="-127"/>
        <a:ea typeface="NanumBarunGothicOTF Regular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NanumBarunGothicOTF Regular" charset="-127"/>
        <a:ea typeface="NanumBarunGothicOTF Regular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NanumBarunGothicOTF Regular" charset="-127"/>
        <a:ea typeface="NanumBarunGothicOTF Regular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6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5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5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5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1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226547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6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3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4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4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12/12/16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3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02" y="1067047"/>
            <a:ext cx="4191546" cy="762176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02" y="2057877"/>
            <a:ext cx="4191546" cy="3810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2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 b="0" i="0">
                <a:solidFill>
                  <a:schemeClr val="tx1">
                    <a:tint val="75000"/>
                  </a:schemeClr>
                </a:solidFill>
                <a:latin typeface="NanumBarunGothicOTF Regular" charset="-127"/>
                <a:ea typeface="NanumBarunGothicOTF Regular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2016. 12. 12.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 b="0" i="0">
                <a:solidFill>
                  <a:schemeClr val="tx1">
                    <a:tint val="75000"/>
                  </a:schemeClr>
                </a:solidFill>
                <a:latin typeface="NanumBarunGothicOTF Regular" charset="-127"/>
                <a:ea typeface="NanumBarunGothicOTF Regular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 b="0" i="0">
                <a:solidFill>
                  <a:schemeClr val="tx1">
                    <a:tint val="75000"/>
                  </a:schemeClr>
                </a:solidFill>
                <a:latin typeface="NanumBarunGothicOTF Regular" charset="-127"/>
                <a:ea typeface="NanumBarunGothicOTF Regular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ctr" defTabSz="1172261" rtl="0" eaLnBrk="1" latinLnBrk="1" hangingPunct="1">
        <a:spcBef>
          <a:spcPct val="0"/>
        </a:spcBef>
        <a:buNone/>
        <a:defRPr sz="5600" b="0" i="0" kern="1200">
          <a:solidFill>
            <a:schemeClr val="tx1"/>
          </a:solidFill>
          <a:latin typeface="NanumBarunGothicOTF Regular" charset="-127"/>
          <a:ea typeface="NanumBarunGothicOTF Regular" charset="-127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b="0" i="0" kern="1200">
          <a:solidFill>
            <a:schemeClr val="tx1"/>
          </a:solidFill>
          <a:latin typeface="NanumBarunGothicOTF Regular" charset="-127"/>
          <a:ea typeface="NanumBarunGothicOTF Regular" charset="-127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b="0" i="0" kern="1200">
          <a:solidFill>
            <a:schemeClr val="tx1"/>
          </a:solidFill>
          <a:latin typeface="NanumBarunGothicOTF Regular" charset="-127"/>
          <a:ea typeface="NanumBarunGothicOTF Regular" charset="-127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b="0" i="0" kern="1200">
          <a:solidFill>
            <a:schemeClr val="tx1"/>
          </a:solidFill>
          <a:latin typeface="NanumBarunGothicOTF Regular" charset="-127"/>
          <a:ea typeface="NanumBarunGothicOTF Regular" charset="-127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b="0" i="0" kern="1200">
          <a:solidFill>
            <a:schemeClr val="tx1"/>
          </a:solidFill>
          <a:latin typeface="NanumBarunGothicOTF Regular" charset="-127"/>
          <a:ea typeface="NanumBarunGothicOTF Regular" charset="-127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b="0" i="0" kern="1200">
          <a:solidFill>
            <a:schemeClr val="tx1"/>
          </a:solidFill>
          <a:latin typeface="NanumBarunGothicOTF Regular" charset="-127"/>
          <a:ea typeface="NanumBarunGothicOTF Regular" charset="-127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12/12/16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0" y="3095001"/>
            <a:ext cx="12190413" cy="37764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NanumBarunGothicOTF Regular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84" y="3875729"/>
            <a:ext cx="6628717" cy="138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DATABASE TERM </a:t>
            </a:r>
            <a:r>
              <a:rPr lang="en-US" sz="2799" kern="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PROJECT</a:t>
            </a:r>
            <a:endParaRPr lang="en-US" sz="2799" kern="0" cap="all" dirty="0">
              <a:solidFill>
                <a:prstClr val="white"/>
              </a:solidFill>
              <a:latin typeface="NanumBarunGothicOTF Regular" charset="-127"/>
              <a:ea typeface="NanumBarunGothicOTF Regular" charset="-127"/>
              <a:cs typeface="NanumBarunGothicOTF Regular" charset="-127"/>
            </a:endParaRP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NanumBarunGothicOTF Regular" charset="-127"/>
              <a:ea typeface="NanumBarunGothicOTF Regular" charset="-127"/>
              <a:cs typeface="NanumBarunGothicOTF Regular" charset="-127"/>
            </a:endParaRPr>
          </a:p>
          <a:p>
            <a:pPr algn="ctr" defTabSz="914126"/>
            <a:r>
              <a:rPr lang="ko-KR" altLang="en-US" sz="2799" kern="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데이터베이스를 이용한 쇼핑몰 만들기</a:t>
            </a:r>
            <a:endParaRPr lang="en-US" altLang="ko-KR" sz="2799" kern="0" cap="all" dirty="0">
              <a:solidFill>
                <a:prstClr val="white"/>
              </a:solidFill>
              <a:latin typeface="NanumBarunGothicOTF Regular" charset="-127"/>
              <a:ea typeface="NanumBarunGothicOTF Regular" charset="-127"/>
              <a:cs typeface="NanumBarunGothicOTF Regular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1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  </a:t>
            </a:r>
            <a:r>
              <a:rPr lang="ko-KR" altLang="en-US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 </a:t>
            </a:r>
            <a:r>
              <a:rPr lang="en-US" altLang="ko-KR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6</a:t>
            </a:r>
            <a:r>
              <a:rPr lang="ko-KR" altLang="en-US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조 </a:t>
            </a:r>
            <a:r>
              <a:rPr lang="en-US" altLang="ko-KR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b089020 </a:t>
            </a:r>
            <a:r>
              <a:rPr lang="ko-KR" altLang="en-US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김찬우                   </a:t>
            </a:r>
            <a:endParaRPr lang="en-US" altLang="ko-KR" sz="2000" cap="all" dirty="0">
              <a:solidFill>
                <a:prstClr val="white"/>
              </a:solidFill>
              <a:latin typeface="NanumBarunGothicOTF Regular" charset="-127"/>
              <a:ea typeface="NanumBarunGothicOTF Regular" charset="-127"/>
              <a:cs typeface="NanumBarunGothicOTF Regular" charset="-127"/>
            </a:endParaRPr>
          </a:p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  </a:t>
            </a:r>
            <a:r>
              <a:rPr lang="ko-KR" altLang="en-US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      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NanumBarunGothicOTF Regular" charset="-127"/>
              <a:ea typeface="NanumBarunGothicOTF Regular" charset="-127"/>
              <a:cs typeface="NanumBarunGothicOTF Regular" charset="-127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 </a:t>
            </a:r>
            <a:r>
              <a:rPr lang="ko-KR" altLang="en-US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     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  </a:t>
            </a:r>
            <a:r>
              <a:rPr lang="en-US" altLang="ko-KR" sz="2000" cap="all" dirty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B489053 </a:t>
            </a:r>
            <a:r>
              <a:rPr lang="ko-KR" altLang="en-US" sz="2000" cap="all" dirty="0">
                <a:solidFill>
                  <a:prstClr val="white"/>
                </a:solidFill>
                <a:latin typeface="NanumBarunGothicOTF Regular" charset="-127"/>
                <a:ea typeface="NanumBarunGothicOTF Regular" charset="-127"/>
                <a:cs typeface="NanumBarunGothicOTF Regular" charset="-127"/>
              </a:rPr>
              <a:t>이유림</a:t>
            </a:r>
            <a:endParaRPr lang="en-US" altLang="ko-KR" sz="2000" cap="all" dirty="0">
              <a:solidFill>
                <a:prstClr val="white"/>
              </a:solidFill>
              <a:latin typeface="NanumBarunGothicOTF Regular" charset="-127"/>
              <a:ea typeface="NanumBarunGothicOTF Regular" charset="-127"/>
              <a:cs typeface="NanumBarunGothicOTF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45" y="2828906"/>
            <a:ext cx="6629400" cy="22225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21" y="2908826"/>
            <a:ext cx="2077698" cy="1664128"/>
          </a:xfrm>
          <a:prstGeom prst="rect">
            <a:avLst/>
          </a:prstGeom>
        </p:spPr>
      </p:pic>
      <p:sp>
        <p:nvSpPr>
          <p:cNvPr id="41" name="텍스트 상자 40"/>
          <p:cNvSpPr txBox="1"/>
          <p:nvPr/>
        </p:nvSpPr>
        <p:spPr>
          <a:xfrm>
            <a:off x="7634383" y="3376252"/>
            <a:ext cx="9541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BarunGothicOTF Regular" charset="-127"/>
                <a:ea typeface="NanumBarunGothicOTF Regular" charset="-127"/>
              </a:rPr>
              <a:t>insert</a:t>
            </a:r>
            <a:endParaRPr kumimoji="1" lang="ko-KR" altLang="en-US" dirty="0">
              <a:latin typeface="NanumBarunGothicOTF Regular" charset="-127"/>
              <a:ea typeface="NanumBarunGothicOTF Regular" charset="-127"/>
            </a:endParaRPr>
          </a:p>
        </p:txBody>
      </p:sp>
      <p:cxnSp>
        <p:nvCxnSpPr>
          <p:cNvPr id="42" name="꺾인 연결선[E] 41"/>
          <p:cNvCxnSpPr>
            <a:endCxn id="39" idx="1"/>
          </p:cNvCxnSpPr>
          <p:nvPr/>
        </p:nvCxnSpPr>
        <p:spPr>
          <a:xfrm flipV="1">
            <a:off x="6921793" y="3740890"/>
            <a:ext cx="1693028" cy="1070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9" y="2849608"/>
            <a:ext cx="2077698" cy="16641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292" y="2849608"/>
            <a:ext cx="7483789" cy="18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41" y="2085315"/>
            <a:ext cx="4318000" cy="2806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88" y="2113933"/>
            <a:ext cx="2048157" cy="11619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2" y="4746049"/>
            <a:ext cx="2018615" cy="1142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83" y="3452992"/>
            <a:ext cx="1929993" cy="964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88" y="3452992"/>
            <a:ext cx="1477036" cy="836987"/>
          </a:xfrm>
          <a:prstGeom prst="rect">
            <a:avLst/>
          </a:prstGeom>
        </p:spPr>
      </p:pic>
      <p:cxnSp>
        <p:nvCxnSpPr>
          <p:cNvPr id="13" name="꺾인 연결선[E] 12"/>
          <p:cNvCxnSpPr/>
          <p:nvPr/>
        </p:nvCxnSpPr>
        <p:spPr>
          <a:xfrm>
            <a:off x="4099917" y="3814015"/>
            <a:ext cx="2659252" cy="1527227"/>
          </a:xfrm>
          <a:prstGeom prst="bentConnector3">
            <a:avLst>
              <a:gd name="adj1" fmla="val 6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/>
          <p:cNvCxnSpPr/>
          <p:nvPr/>
        </p:nvCxnSpPr>
        <p:spPr>
          <a:xfrm>
            <a:off x="4919304" y="3043417"/>
            <a:ext cx="1762005" cy="622473"/>
          </a:xfrm>
          <a:prstGeom prst="bentConnector3">
            <a:avLst>
              <a:gd name="adj1" fmla="val 54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168316" y="2694901"/>
            <a:ext cx="10193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5203789" y="2326431"/>
            <a:ext cx="9765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BarunGothicOTF Regular" charset="-127"/>
                <a:ea typeface="NanumBarunGothicOTF Regular" charset="-127"/>
              </a:rPr>
              <a:t>select</a:t>
            </a:r>
            <a:endParaRPr kumimoji="1" lang="ko-KR" altLang="en-US" dirty="0">
              <a:latin typeface="NanumBarunGothicOTF Regular" charset="-127"/>
              <a:ea typeface="NanumBarunGothicOTF Regular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5248019" y="3242643"/>
            <a:ext cx="9765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BarunGothicOTF Regular" charset="-127"/>
                <a:ea typeface="NanumBarunGothicOTF Regular" charset="-127"/>
              </a:rPr>
              <a:t>select</a:t>
            </a:r>
            <a:endParaRPr kumimoji="1" lang="ko-KR" altLang="en-US" dirty="0">
              <a:latin typeface="NanumBarunGothicOTF Regular" charset="-127"/>
              <a:ea typeface="NanumBarunGothicOTF Regular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4873265" y="4971343"/>
            <a:ext cx="9765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BarunGothicOTF Regular" charset="-127"/>
                <a:ea typeface="NanumBarunGothicOTF Regular" charset="-127"/>
              </a:rPr>
              <a:t>select</a:t>
            </a:r>
            <a:endParaRPr kumimoji="1" lang="ko-KR" altLang="en-US" dirty="0">
              <a:latin typeface="NanumBarunGothicOTF Regular" charset="-127"/>
              <a:ea typeface="NanumBarunGothicOTF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33" y="2085315"/>
            <a:ext cx="4318000" cy="2806700"/>
          </a:xfrm>
          <a:prstGeom prst="rect">
            <a:avLst/>
          </a:prstGeom>
        </p:spPr>
      </p:pic>
      <p:cxnSp>
        <p:nvCxnSpPr>
          <p:cNvPr id="18" name="꺾인 연결선[E] 17"/>
          <p:cNvCxnSpPr/>
          <p:nvPr/>
        </p:nvCxnSpPr>
        <p:spPr>
          <a:xfrm>
            <a:off x="4401879" y="4444409"/>
            <a:ext cx="1725653" cy="788507"/>
          </a:xfrm>
          <a:prstGeom prst="bentConnector3">
            <a:avLst>
              <a:gd name="adj1" fmla="val 9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11" y="4725800"/>
            <a:ext cx="1614893" cy="10142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07" y="2085315"/>
            <a:ext cx="2117086" cy="1989076"/>
          </a:xfrm>
          <a:prstGeom prst="rect">
            <a:avLst/>
          </a:prstGeom>
        </p:spPr>
      </p:pic>
      <p:cxnSp>
        <p:nvCxnSpPr>
          <p:cNvPr id="16" name="꺾인 연결선[E] 15"/>
          <p:cNvCxnSpPr/>
          <p:nvPr/>
        </p:nvCxnSpPr>
        <p:spPr>
          <a:xfrm rot="5400000" flipH="1" flipV="1">
            <a:off x="5164689" y="2845570"/>
            <a:ext cx="1718533" cy="1075111"/>
          </a:xfrm>
          <a:prstGeom prst="bentConnector3">
            <a:avLst>
              <a:gd name="adj1" fmla="val 1007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25"/>
          <p:cNvSpPr txBox="1"/>
          <p:nvPr/>
        </p:nvSpPr>
        <p:spPr>
          <a:xfrm>
            <a:off x="5478946" y="2122640"/>
            <a:ext cx="9541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BarunGothicOTF Regular" charset="-127"/>
                <a:ea typeface="NanumBarunGothicOTF Regular" charset="-127"/>
              </a:rPr>
              <a:t>insert</a:t>
            </a:r>
            <a:endParaRPr kumimoji="1" lang="ko-KR" altLang="en-US" dirty="0">
              <a:latin typeface="NanumBarunGothicOTF Regular" charset="-127"/>
              <a:ea typeface="NanumBarunGothicOTF Regular" charset="-127"/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5046460" y="4812866"/>
            <a:ext cx="9541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NanumBarunGothicOTF Regular" charset="-127"/>
                <a:ea typeface="NanumBarunGothicOTF Regular" charset="-127"/>
              </a:rPr>
              <a:t>insert</a:t>
            </a:r>
            <a:endParaRPr kumimoji="1" lang="ko-KR" altLang="en-US" dirty="0">
              <a:latin typeface="NanumBarunGothicOTF Regular" charset="-127"/>
              <a:ea typeface="NanumBarunGothicOTF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2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1" y="2413572"/>
            <a:ext cx="1614893" cy="10142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03" y="2413572"/>
            <a:ext cx="2387600" cy="8509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8" y="3831102"/>
            <a:ext cx="2117086" cy="1989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929" y="3732027"/>
            <a:ext cx="8336212" cy="22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57110" y="1662979"/>
            <a:ext cx="4361603" cy="4053347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>
                    <a:alpha val="84000"/>
                  </a:prstClr>
                </a:solidFill>
                <a:latin typeface="NanumBarunGothicOTF Regular" charset="-127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>
                    <a:alpha val="84000"/>
                  </a:prstClr>
                </a:solidFill>
                <a:latin typeface="NanumBarunGothicOTF Regular" charset="-127"/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>
                    <a:alpha val="84000"/>
                  </a:prstClr>
                </a:solidFill>
                <a:latin typeface="NanumBarunGothicOTF Regular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65382" y="705026"/>
            <a:ext cx="425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000" spc="-300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</a:rPr>
              <a:t>Q &amp; A</a:t>
            </a:r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77949" y="2991820"/>
            <a:ext cx="425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7200" spc="-300" dirty="0" smtClean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</a:rPr>
              <a:t>감사합니다</a:t>
            </a:r>
            <a:r>
              <a:rPr lang="en-US" altLang="ko-KR" sz="7200" spc="-300" dirty="0" smtClean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</a:rPr>
              <a:t>.</a:t>
            </a:r>
            <a:endParaRPr lang="en-US" sz="7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11568" y="1981678"/>
            <a:ext cx="3519065" cy="3519065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/>
              </a:solidFill>
              <a:latin typeface="NanumBarunGothicOTF Regular" charset="-127"/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9978" y="1806606"/>
            <a:ext cx="3870972" cy="3870972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/>
              </a:solidFill>
              <a:latin typeface="NanumBarunGothicOTF Regular" charset="-127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766582" y="1208550"/>
            <a:ext cx="7106264" cy="1121650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latin typeface="NanumBarunGothicOTF Regular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>
                  <a:latin typeface="NanumBarunGothicOTF Regular" charset="-127"/>
                  <a:ea typeface="NanumBarunGothicOTF Regular" charset="-127"/>
                </a:rPr>
                <a:t>개요</a:t>
              </a:r>
              <a:endParaRPr lang="en-US" sz="2399" dirty="0">
                <a:latin typeface="NanumBarunGothicOTF Regular" charset="-127"/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6834" y="2524219"/>
            <a:ext cx="7032084" cy="1128867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latin typeface="NanumBarunGothicOTF Regular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>
                  <a:latin typeface="NanumBarunGothicOTF Regular" charset="-127"/>
                  <a:ea typeface="NanumBarunGothicOTF Regular" charset="-127"/>
                </a:rPr>
                <a:t>데이터베이스 스키마 설계</a:t>
              </a:r>
              <a:endParaRPr lang="en-US" sz="2399" dirty="0">
                <a:latin typeface="NanumBarunGothicOTF Regular" charset="-127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6834" y="3856788"/>
            <a:ext cx="7032082" cy="1125487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latin typeface="NanumBarunGothicOTF Regular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>
                  <a:latin typeface="NanumBarunGothicOTF Regular" charset="-127"/>
                  <a:ea typeface="NanumBarunGothicOTF Regular" charset="-127"/>
                </a:rPr>
                <a:t>최종 프로그램 데모</a:t>
              </a:r>
              <a:endParaRPr lang="en-US" sz="2399" dirty="0">
                <a:latin typeface="NanumBarunGothicOTF Regular" charset="-127"/>
              </a:endParaRP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6" y="2725446"/>
            <a:ext cx="2095130" cy="2095130"/>
          </a:xfrm>
          <a:prstGeom prst="rect">
            <a:avLst/>
          </a:prstGeom>
        </p:spPr>
      </p:pic>
      <p:grpSp>
        <p:nvGrpSpPr>
          <p:cNvPr id="18" name="Group 6"/>
          <p:cNvGrpSpPr/>
          <p:nvPr/>
        </p:nvGrpSpPr>
        <p:grpSpPr>
          <a:xfrm>
            <a:off x="3766582" y="5176821"/>
            <a:ext cx="7032082" cy="1125487"/>
            <a:chOff x="4097345" y="5014193"/>
            <a:chExt cx="7032998" cy="1125634"/>
          </a:xfrm>
        </p:grpSpPr>
        <p:sp>
          <p:nvSpPr>
            <p:cNvPr id="20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>
                <a:latin typeface="NanumBarunGothicOTF Regular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>
                  <a:latin typeface="NanumBarunGothicOTF Regular" charset="-127"/>
                </a:rPr>
                <a:t>Q&amp;A</a:t>
              </a:r>
            </a:p>
          </p:txBody>
        </p:sp>
        <p:sp>
          <p:nvSpPr>
            <p:cNvPr id="23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개요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NanumBarunGothicOTF Regular" charset="-127"/>
              <a:ea typeface="NanumBarunGothicOTF Regular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3583" y="2180265"/>
            <a:ext cx="99522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BarunGothicOTF Regular" charset="-127"/>
                <a:ea typeface="NanumBarunGothicOTF Regular" charset="-127"/>
              </a:rPr>
              <a:t>사용자가 쇼핑몰에 접속하여 물건을 구매하고 </a:t>
            </a:r>
            <a:r>
              <a:rPr lang="ko-KR" altLang="en-US" dirty="0" smtClean="0">
                <a:latin typeface="NanumBarunGothicOTF Regular" charset="-127"/>
                <a:ea typeface="NanumBarunGothicOTF Regular" charset="-127"/>
              </a:rPr>
              <a:t>판매자가 판매하는 </a:t>
            </a:r>
            <a:r>
              <a:rPr lang="ko-KR" altLang="en-US" dirty="0">
                <a:latin typeface="NanumBarunGothicOTF Regular" charset="-127"/>
                <a:ea typeface="NanumBarunGothicOTF Regular" charset="-127"/>
              </a:rPr>
              <a:t>과정을 </a:t>
            </a:r>
            <a:endParaRPr lang="en-US" altLang="ko-KR" dirty="0" smtClean="0">
              <a:latin typeface="NanumBarunGothicOTF Regular" charset="-127"/>
              <a:ea typeface="NanumBarunGothicOTF Regular" charset="-127"/>
            </a:endParaRPr>
          </a:p>
          <a:p>
            <a:pPr algn="ctr"/>
            <a:r>
              <a:rPr lang="en-US" altLang="ko-KR" dirty="0" smtClean="0">
                <a:latin typeface="NanumBarunGothicOTF Regular" charset="-127"/>
                <a:ea typeface="NanumBarunGothicOTF Regular" charset="-127"/>
              </a:rPr>
              <a:t>MySQL</a:t>
            </a:r>
            <a:r>
              <a:rPr lang="ko-KR" altLang="en-US" dirty="0">
                <a:latin typeface="NanumBarunGothicOTF Regular" charset="-127"/>
                <a:ea typeface="NanumBarunGothicOTF Regular" charset="-127"/>
              </a:rPr>
              <a:t>과 </a:t>
            </a:r>
            <a:r>
              <a:rPr lang="en-US" altLang="ko-KR" dirty="0">
                <a:latin typeface="NanumBarunGothicOTF Regular" charset="-127"/>
                <a:ea typeface="NanumBarunGothicOTF Regular" charset="-127"/>
              </a:rPr>
              <a:t>PHP</a:t>
            </a:r>
            <a:r>
              <a:rPr lang="ko-KR" altLang="en-US" dirty="0">
                <a:latin typeface="NanumBarunGothicOTF Regular" charset="-127"/>
                <a:ea typeface="NanumBarunGothicOTF Regular" charset="-127"/>
              </a:rPr>
              <a:t>를 </a:t>
            </a:r>
            <a:r>
              <a:rPr lang="ko-KR" altLang="en-US" dirty="0" smtClean="0">
                <a:latin typeface="NanumBarunGothicOTF Regular" charset="-127"/>
                <a:ea typeface="NanumBarunGothicOTF Regular" charset="-127"/>
              </a:rPr>
              <a:t>사용하여 </a:t>
            </a:r>
            <a:r>
              <a:rPr lang="ko-KR" altLang="en-US" dirty="0">
                <a:latin typeface="NanumBarunGothicOTF Regular" charset="-127"/>
                <a:ea typeface="NanumBarunGothicOTF Regular" charset="-127"/>
              </a:rPr>
              <a:t>웹페이지로 구현해 </a:t>
            </a:r>
            <a:r>
              <a:rPr lang="ko-KR" altLang="en-US" dirty="0" smtClean="0">
                <a:latin typeface="NanumBarunGothicOTF Regular" charset="-127"/>
                <a:ea typeface="NanumBarunGothicOTF Regular" charset="-127"/>
              </a:rPr>
              <a:t>봄으로써 </a:t>
            </a:r>
            <a:endParaRPr lang="en-US" altLang="ko-KR" dirty="0">
              <a:latin typeface="NanumBarunGothicOTF Regular" charset="-127"/>
              <a:ea typeface="NanumBarunGothicOTF Regular" charset="-127"/>
            </a:endParaRPr>
          </a:p>
          <a:p>
            <a:pPr algn="ctr"/>
            <a:r>
              <a:rPr lang="ko-KR" altLang="en-US" dirty="0">
                <a:latin typeface="NanumBarunGothicOTF Regular" charset="-127"/>
                <a:ea typeface="NanumBarunGothicOTF Regular" charset="-127"/>
              </a:rPr>
              <a:t>데이터베이스에 관한  기본적인 기능을 활용해보고 </a:t>
            </a:r>
            <a:endParaRPr lang="en-US" altLang="ko-KR" dirty="0" smtClean="0">
              <a:latin typeface="NanumBarunGothicOTF Regular" charset="-127"/>
              <a:ea typeface="NanumBarunGothicOTF Regular" charset="-127"/>
            </a:endParaRPr>
          </a:p>
          <a:p>
            <a:pPr algn="ctr"/>
            <a:r>
              <a:rPr lang="ko-KR" altLang="en-US" dirty="0" smtClean="0">
                <a:latin typeface="NanumBarunGothicOTF Regular" charset="-127"/>
                <a:ea typeface="NanumBarunGothicOTF Regular" charset="-127"/>
              </a:rPr>
              <a:t>전반적인 </a:t>
            </a:r>
            <a:r>
              <a:rPr lang="ko-KR" altLang="en-US" dirty="0">
                <a:latin typeface="NanumBarunGothicOTF Regular" charset="-127"/>
                <a:ea typeface="NanumBarunGothicOTF Regular" charset="-127"/>
              </a:rPr>
              <a:t>이해를 할 수 있었습니다</a:t>
            </a:r>
            <a:r>
              <a:rPr lang="en-US" altLang="ko-KR" dirty="0">
                <a:latin typeface="NanumBarunGothicOTF Regular" charset="-127"/>
                <a:ea typeface="NanumBarunGothicOTF Regular" charset="-127"/>
              </a:rPr>
              <a:t>.</a:t>
            </a:r>
            <a:endParaRPr lang="ko-KR" altLang="en-US" dirty="0">
              <a:latin typeface="NanumBarunGothicOTF Regular" charset="-127"/>
              <a:ea typeface="NanumBarunGothicOTF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1"/>
            <a:ext cx="55418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member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구매이력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장바구니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제거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720" y="3910891"/>
            <a:ext cx="5616583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item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제조사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사이즈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itemsize_id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제거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5720" y="5245122"/>
            <a:ext cx="67864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vendor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상품 재고량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vendor_stock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391089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158218" y="5245122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NanumBarunGothicOTF Regular" charset="-127"/>
              <a:ea typeface="NanumBarunGothicOTF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1"/>
            <a:ext cx="67864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 err="1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vendor_item</a:t>
            </a:r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생성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생성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720" y="3849033"/>
            <a:ext cx="5616583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history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제거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orderlist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테이블이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history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역할을 대신함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5720" y="5118122"/>
            <a:ext cx="8767680" cy="101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order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변경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이름 변경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order -&gt; 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orderlist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송장번호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quickNo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3845750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1158218" y="5118122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NanumBarunGothicOTF Regular" charset="-127"/>
              <a:ea typeface="NanumBarunGothicOTF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19" y="2576661"/>
            <a:ext cx="7876809" cy="1569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cart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테이블 변경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장바구니번호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cart_id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)(PK),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NanumBarunGothicOTF Regular" charset="-127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아이템사이즈번호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itemsize_id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주문수량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(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추가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NanumBarunGothicOTF Regular" charset="-127"/>
              <a:ea typeface="NanumBarunGothicOTF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5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Table, Attribute 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상세정보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31" y="2263354"/>
            <a:ext cx="2048157" cy="1161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67" y="3561930"/>
            <a:ext cx="1614893" cy="1014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34" y="2259416"/>
            <a:ext cx="2077698" cy="166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38" y="2259416"/>
            <a:ext cx="2117086" cy="1989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13" y="4730687"/>
            <a:ext cx="2018615" cy="1142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85" y="4151327"/>
            <a:ext cx="1929993" cy="964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38" y="4497013"/>
            <a:ext cx="1477036" cy="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6" y="1830128"/>
            <a:ext cx="7120998" cy="50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NanumBarunGothicOTF Regular" charset="-127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21" y="2692772"/>
            <a:ext cx="10971372" cy="2040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r>
              <a:rPr kumimoji="1" lang="en-US" altLang="ko-KR" sz="5400" dirty="0"/>
              <a:t>http://dream.hust.net/cdy/</a:t>
            </a:r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120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01" id="{E5A861E0-7DC1-493B-8557-2E126CD6ADFD}" vid="{1F6367BD-B352-4C19-B8A3-B08D00025BE6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theme01</Template>
  <TotalTime>304</TotalTime>
  <Words>347</Words>
  <Application>Microsoft Macintosh PowerPoint</Application>
  <PresentationFormat>사용자 지정</PresentationFormat>
  <Paragraphs>89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Calibri</vt:lpstr>
      <vt:lpstr>NanumBarunGothicOTF Regular</vt:lpstr>
      <vt:lpstr>Arial</vt:lpstr>
      <vt:lpstr>theme01</vt:lpstr>
      <vt:lpstr>7_Office Theme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김찬우</cp:lastModifiedBy>
  <cp:revision>34</cp:revision>
  <dcterms:created xsi:type="dcterms:W3CDTF">2016-11-03T12:33:06Z</dcterms:created>
  <dcterms:modified xsi:type="dcterms:W3CDTF">2016-12-11T15:19:05Z</dcterms:modified>
</cp:coreProperties>
</file>