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34B9-6F46-BE4C-8B59-AFC2D103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A2476-1541-E641-885E-E30CBE13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112F-6EDE-AC42-97C2-0E121DD8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4F5B-B8C1-184D-AF78-E15B40CA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6D29-9ED6-B149-99EC-7273A1F9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9925-00F2-AF4A-9705-32D5485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54FA5-DC49-B64E-B3E8-66597FB8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FD28-45DC-4540-8596-0B152CE2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0EA0-9D8B-BC44-9078-DDDDEDB5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7273-C3A0-C74E-9891-A298E3B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01F69-8A06-0242-8F3E-42C83F8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4589-F6CE-2E43-A653-2FB9539B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7499-4F9B-0744-B437-91766C3D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A69C-EE93-0249-B7BB-01FBFFA4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3FEB-7DCA-FE49-82B8-D5A61886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2DF-5D02-8D4D-97F7-920E1F53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1E27-DE7C-7C46-B027-9DA61333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57D4-8ABF-8C43-9341-BF8395CD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06A5-42EF-C347-8133-DDB98D17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4A7-39A5-4E40-A77E-46AB78F9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D666-AF96-454D-BB9F-3D5CF336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A65B-4098-674E-ADE5-DD0220F4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B6E0-677B-D348-82F6-7DE5F31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088E-7491-A747-9C29-6FB02269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D778-2A7A-8647-9B8A-E7E2633F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3C3C-ECA5-0A4C-8802-3FF4398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E938-9733-454D-93C7-F2C426056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03502-B3F1-474F-A863-2916B7AE3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8EC9-A7DB-1D4F-857E-5DDAEA60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6901C-E6B6-D84F-A349-ACE7406D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31C07-A509-AF47-BCFE-CCDFDD7A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BE74-B770-EE4E-A10F-4296781D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33FA-D5DF-114D-9AB3-B8C8306D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FB69-9C87-8C47-91F7-739E0EAB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FBAF-4464-0B4E-A54B-271A2DE4B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09D88-5400-B94A-A5B6-DF506CCC5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47CDC-CC45-1F45-9AA6-2A91EE8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06CFC-E93A-3F4B-94DF-632749B1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C757E-6215-3740-979A-7E2D8796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3708-F7FF-F245-9042-958EE77A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AABB0-AE65-5D44-8DCE-B90D7DD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6FB92-625B-FA43-906C-8055CC71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735ED-DF9A-AD42-9070-BF297E5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EE29B-B0F3-EA44-983C-4B238CBE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82C70-3201-B541-B82B-F4D19ECA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11E4-926B-894F-9DC5-16396CDF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0376-2EFB-664C-85DB-2470B01D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9571-1BAA-F64F-B116-4505287A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8B1C7-CA00-C546-BF62-B8696844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18830-3FB9-6C42-86C5-97C586CF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20AD-B0D1-2C49-ABA9-DD59CB91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9A86-9151-F44A-842A-23611F15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76E-A051-384D-8691-74066CA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F9B21-28D3-2141-8557-59A398ED4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8A206-3CD3-4E43-8FA9-1DAC3745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FC0E-5D75-3C4E-9F72-2D94A8A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F994-B04D-654E-AACB-3DCA2D4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693D-B0A0-C045-AA03-3A7140D1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B7941-A96E-BF4C-9D44-F8BE5A31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EB26-2130-DD40-9DB1-A3058E19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2807-9E91-144A-9B6A-4FEF18C45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44C8-E6D6-3B45-A969-14366C7326B4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BD5B-2784-7E40-A28D-151DB849E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39C4-3768-F44C-A350-CC79AB35D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2DF2-00CD-1B48-B5BA-DA30B8A7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87881A9-CA14-0744-BFFE-9004E0ABB8B4}"/>
              </a:ext>
            </a:extLst>
          </p:cNvPr>
          <p:cNvSpPr txBox="1"/>
          <p:nvPr/>
        </p:nvSpPr>
        <p:spPr>
          <a:xfrm>
            <a:off x="5766019" y="389133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E6F23-86FE-604A-8FD8-5BFB3E8B6C02}"/>
              </a:ext>
            </a:extLst>
          </p:cNvPr>
          <p:cNvSpPr txBox="1"/>
          <p:nvPr/>
        </p:nvSpPr>
        <p:spPr>
          <a:xfrm>
            <a:off x="4191572" y="300251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1E6EA-B049-FC4D-89C2-5183E848E9C2}"/>
              </a:ext>
            </a:extLst>
          </p:cNvPr>
          <p:cNvSpPr txBox="1"/>
          <p:nvPr/>
        </p:nvSpPr>
        <p:spPr>
          <a:xfrm>
            <a:off x="5766019" y="30025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9E0E49-5004-574F-9D5E-B3CA6C8A1809}"/>
              </a:ext>
            </a:extLst>
          </p:cNvPr>
          <p:cNvCxnSpPr>
            <a:cxnSpLocks/>
          </p:cNvCxnSpPr>
          <p:nvPr/>
        </p:nvCxnSpPr>
        <p:spPr>
          <a:xfrm>
            <a:off x="3168203" y="2481991"/>
            <a:ext cx="0" cy="33263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89BAB5-F73E-2049-A54F-E15D40916233}"/>
              </a:ext>
            </a:extLst>
          </p:cNvPr>
          <p:cNvCxnSpPr>
            <a:cxnSpLocks/>
          </p:cNvCxnSpPr>
          <p:nvPr/>
        </p:nvCxnSpPr>
        <p:spPr>
          <a:xfrm flipH="1">
            <a:off x="2831207" y="5458496"/>
            <a:ext cx="56302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C2B4A3A-BD7F-004D-9CB6-AB12346F6AF3}"/>
              </a:ext>
            </a:extLst>
          </p:cNvPr>
          <p:cNvSpPr/>
          <p:nvPr/>
        </p:nvSpPr>
        <p:spPr>
          <a:xfrm>
            <a:off x="5709796" y="3716718"/>
            <a:ext cx="257578" cy="2575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06ADBD-6AD6-3146-87B6-9F3A8A958AF1}"/>
              </a:ext>
            </a:extLst>
          </p:cNvPr>
          <p:cNvSpPr/>
          <p:nvPr/>
        </p:nvSpPr>
        <p:spPr>
          <a:xfrm>
            <a:off x="6471607" y="3189823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DAC725-0F5A-A943-85EC-497E9C8806DA}"/>
              </a:ext>
            </a:extLst>
          </p:cNvPr>
          <p:cNvSpPr/>
          <p:nvPr/>
        </p:nvSpPr>
        <p:spPr>
          <a:xfrm>
            <a:off x="6493825" y="3910168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C7C9C1-D452-D148-986A-C257A65B273E}"/>
              </a:ext>
            </a:extLst>
          </p:cNvPr>
          <p:cNvSpPr/>
          <p:nvPr/>
        </p:nvSpPr>
        <p:spPr>
          <a:xfrm>
            <a:off x="5361529" y="4525851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71CF6-0510-C748-95A3-92C5292B82E9}"/>
              </a:ext>
            </a:extLst>
          </p:cNvPr>
          <p:cNvSpPr/>
          <p:nvPr/>
        </p:nvSpPr>
        <p:spPr>
          <a:xfrm>
            <a:off x="5250985" y="3129655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3EB1C-CEC7-0B46-AFDA-ED4EAF171119}"/>
              </a:ext>
            </a:extLst>
          </p:cNvPr>
          <p:cNvSpPr txBox="1"/>
          <p:nvPr/>
        </p:nvSpPr>
        <p:spPr>
          <a:xfrm>
            <a:off x="4191572" y="389133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0BC37-0A47-3F45-B641-4548551362FD}"/>
              </a:ext>
            </a:extLst>
          </p:cNvPr>
          <p:cNvCxnSpPr>
            <a:cxnSpLocks/>
          </p:cNvCxnSpPr>
          <p:nvPr/>
        </p:nvCxnSpPr>
        <p:spPr>
          <a:xfrm flipV="1">
            <a:off x="5056372" y="3934809"/>
            <a:ext cx="685800" cy="34290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6674BC-4603-8640-B7B2-71A3768736D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53346" y="3387231"/>
            <a:ext cx="694171" cy="36720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0B605D-D3C6-0048-A3DE-7E5C1E69B52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929653" y="3936575"/>
            <a:ext cx="698746" cy="3702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F8F3F-D79B-ED45-A45C-1AB845C1B276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929653" y="3365625"/>
            <a:ext cx="669669" cy="3888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CB4B9F69-62FF-AD43-AEC9-037E7D8038FC}"/>
              </a:ext>
            </a:extLst>
          </p:cNvPr>
          <p:cNvSpPr/>
          <p:nvPr/>
        </p:nvSpPr>
        <p:spPr>
          <a:xfrm>
            <a:off x="3817806" y="2842843"/>
            <a:ext cx="3556573" cy="1791105"/>
          </a:xfrm>
          <a:custGeom>
            <a:avLst/>
            <a:gdLst>
              <a:gd name="connsiteX0" fmla="*/ 0 w 4475748"/>
              <a:gd name="connsiteY0" fmla="*/ 2254005 h 2254005"/>
              <a:gd name="connsiteX1" fmla="*/ 1042737 w 4475748"/>
              <a:gd name="connsiteY1" fmla="*/ 89 h 2254005"/>
              <a:gd name="connsiteX2" fmla="*/ 3136232 w 4475748"/>
              <a:gd name="connsiteY2" fmla="*/ 2157752 h 2254005"/>
              <a:gd name="connsiteX3" fmla="*/ 4475748 w 4475748"/>
              <a:gd name="connsiteY3" fmla="*/ 120405 h 225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5748" h="2254005">
                <a:moveTo>
                  <a:pt x="0" y="2254005"/>
                </a:moveTo>
                <a:cubicBezTo>
                  <a:pt x="260016" y="1135068"/>
                  <a:pt x="520032" y="16131"/>
                  <a:pt x="1042737" y="89"/>
                </a:cubicBezTo>
                <a:cubicBezTo>
                  <a:pt x="1565442" y="-15953"/>
                  <a:pt x="2564064" y="2137699"/>
                  <a:pt x="3136232" y="2157752"/>
                </a:cubicBezTo>
                <a:cubicBezTo>
                  <a:pt x="3708400" y="2177805"/>
                  <a:pt x="4225759" y="508089"/>
                  <a:pt x="4475748" y="120405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881A9-CA14-0744-BFFE-9004E0ABB8B4}"/>
              </a:ext>
            </a:extLst>
          </p:cNvPr>
          <p:cNvSpPr txBox="1"/>
          <p:nvPr/>
        </p:nvSpPr>
        <p:spPr>
          <a:xfrm>
            <a:off x="6295887" y="459047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E6F23-86FE-604A-8FD8-5BFB3E8B6C02}"/>
              </a:ext>
            </a:extLst>
          </p:cNvPr>
          <p:cNvSpPr txBox="1"/>
          <p:nvPr/>
        </p:nvSpPr>
        <p:spPr>
          <a:xfrm>
            <a:off x="4721440" y="37016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1E6EA-B049-FC4D-89C2-5183E848E9C2}"/>
              </a:ext>
            </a:extLst>
          </p:cNvPr>
          <p:cNvSpPr txBox="1"/>
          <p:nvPr/>
        </p:nvSpPr>
        <p:spPr>
          <a:xfrm>
            <a:off x="6295887" y="370165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2B4A3A-BD7F-004D-9CB6-AB12346F6AF3}"/>
              </a:ext>
            </a:extLst>
          </p:cNvPr>
          <p:cNvSpPr/>
          <p:nvPr/>
        </p:nvSpPr>
        <p:spPr>
          <a:xfrm>
            <a:off x="6239664" y="4415858"/>
            <a:ext cx="257578" cy="2575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3EB1C-CEC7-0B46-AFDA-ED4EAF171119}"/>
              </a:ext>
            </a:extLst>
          </p:cNvPr>
          <p:cNvSpPr txBox="1"/>
          <p:nvPr/>
        </p:nvSpPr>
        <p:spPr>
          <a:xfrm>
            <a:off x="4721440" y="45904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0BC37-0A47-3F45-B641-4548551362FD}"/>
              </a:ext>
            </a:extLst>
          </p:cNvPr>
          <p:cNvCxnSpPr>
            <a:cxnSpLocks/>
          </p:cNvCxnSpPr>
          <p:nvPr/>
        </p:nvCxnSpPr>
        <p:spPr>
          <a:xfrm flipV="1">
            <a:off x="5586240" y="4633949"/>
            <a:ext cx="685800" cy="34290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6674BC-4603-8640-B7B2-71A3768736D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83214" y="4086371"/>
            <a:ext cx="694171" cy="36720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0B605D-D3C6-0048-A3DE-7E5C1E69B52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59521" y="4635715"/>
            <a:ext cx="698746" cy="3702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CF8F3F-D79B-ED45-A45C-1AB845C1B276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459521" y="4064765"/>
            <a:ext cx="669669" cy="3888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D683EFC-5898-7444-9788-78ED9D00A44C}"/>
              </a:ext>
            </a:extLst>
          </p:cNvPr>
          <p:cNvSpPr/>
          <p:nvPr/>
        </p:nvSpPr>
        <p:spPr>
          <a:xfrm>
            <a:off x="7245590" y="2812709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130E93-7B0C-BD44-9B79-0DCBF7DC9070}"/>
              </a:ext>
            </a:extLst>
          </p:cNvPr>
          <p:cNvSpPr/>
          <p:nvPr/>
        </p:nvSpPr>
        <p:spPr>
          <a:xfrm>
            <a:off x="4463862" y="2712287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964A0C-8193-9A42-B23A-DC42853C93A8}"/>
              </a:ext>
            </a:extLst>
          </p:cNvPr>
          <p:cNvSpPr/>
          <p:nvPr/>
        </p:nvSpPr>
        <p:spPr>
          <a:xfrm>
            <a:off x="3689017" y="4515452"/>
            <a:ext cx="257578" cy="2575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312F64-68BF-334C-BBE7-BC86513D089A}"/>
              </a:ext>
            </a:extLst>
          </p:cNvPr>
          <p:cNvCxnSpPr>
            <a:cxnSpLocks/>
          </p:cNvCxnSpPr>
          <p:nvPr/>
        </p:nvCxnSpPr>
        <p:spPr>
          <a:xfrm>
            <a:off x="3168203" y="2481991"/>
            <a:ext cx="0" cy="33263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D6C676-B987-3743-9225-5D318C2AB964}"/>
              </a:ext>
            </a:extLst>
          </p:cNvPr>
          <p:cNvCxnSpPr>
            <a:cxnSpLocks/>
          </p:cNvCxnSpPr>
          <p:nvPr/>
        </p:nvCxnSpPr>
        <p:spPr>
          <a:xfrm flipH="1">
            <a:off x="2831207" y="5458496"/>
            <a:ext cx="56302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87881A9-CA14-0744-BFFE-9004E0ABB8B4}"/>
              </a:ext>
            </a:extLst>
          </p:cNvPr>
          <p:cNvSpPr txBox="1"/>
          <p:nvPr/>
        </p:nvSpPr>
        <p:spPr>
          <a:xfrm>
            <a:off x="6585566" y="336409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3EB1C-CEC7-0B46-AFDA-ED4EAF171119}"/>
              </a:ext>
            </a:extLst>
          </p:cNvPr>
          <p:cNvSpPr txBox="1"/>
          <p:nvPr/>
        </p:nvSpPr>
        <p:spPr>
          <a:xfrm>
            <a:off x="3217966" y="336409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0BC37-0A47-3F45-B641-4548551362FD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4057089" y="3718036"/>
            <a:ext cx="8844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0B605D-D3C6-0048-A3DE-7E5C1E69B522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6585566" y="3718036"/>
            <a:ext cx="84578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7FB8D6-6B0D-C94F-B9C6-584C43CB62C6}"/>
              </a:ext>
            </a:extLst>
          </p:cNvPr>
          <p:cNvSpPr/>
          <p:nvPr/>
        </p:nvSpPr>
        <p:spPr>
          <a:xfrm>
            <a:off x="5148151" y="4384964"/>
            <a:ext cx="2696542" cy="6549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4EE77-0CED-D349-9C7F-E03531B4FA95}"/>
              </a:ext>
            </a:extLst>
          </p:cNvPr>
          <p:cNvSpPr txBox="1"/>
          <p:nvPr/>
        </p:nvSpPr>
        <p:spPr>
          <a:xfrm>
            <a:off x="4901765" y="268625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2A0D2F-2647-6045-ACB3-FB7D287D525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763541" y="3040198"/>
            <a:ext cx="0" cy="3498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20361E-C381-8A49-9F69-5C5DFDDED655}"/>
              </a:ext>
            </a:extLst>
          </p:cNvPr>
          <p:cNvSpPr txBox="1"/>
          <p:nvPr/>
        </p:nvSpPr>
        <p:spPr>
          <a:xfrm>
            <a:off x="4901767" y="400601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CF5107-7BE0-3145-B3D8-FF62544CC6A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 flipV="1">
            <a:off x="5763542" y="4006019"/>
            <a:ext cx="2" cy="3847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8500E8-715E-7C40-9AF8-43AC97F2EEEA}"/>
              </a:ext>
            </a:extLst>
          </p:cNvPr>
          <p:cNvCxnSpPr>
            <a:cxnSpLocks/>
          </p:cNvCxnSpPr>
          <p:nvPr/>
        </p:nvCxnSpPr>
        <p:spPr>
          <a:xfrm>
            <a:off x="3168203" y="2481991"/>
            <a:ext cx="0" cy="33263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A4676-B631-1E4C-BED4-C20119B1E770}"/>
              </a:ext>
            </a:extLst>
          </p:cNvPr>
          <p:cNvCxnSpPr>
            <a:cxnSpLocks/>
          </p:cNvCxnSpPr>
          <p:nvPr/>
        </p:nvCxnSpPr>
        <p:spPr>
          <a:xfrm flipH="1">
            <a:off x="2831207" y="5458496"/>
            <a:ext cx="56302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8E78C4-C34C-5B4C-BB42-CA532906F0FD}"/>
              </a:ext>
            </a:extLst>
          </p:cNvPr>
          <p:cNvSpPr/>
          <p:nvPr/>
        </p:nvSpPr>
        <p:spPr>
          <a:xfrm>
            <a:off x="4866964" y="3390073"/>
            <a:ext cx="1793153" cy="6549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FADE2-68CF-BD45-B9D9-03C6AEF62FAB}"/>
              </a:ext>
            </a:extLst>
          </p:cNvPr>
          <p:cNvSpPr/>
          <p:nvPr/>
        </p:nvSpPr>
        <p:spPr>
          <a:xfrm>
            <a:off x="3085161" y="4558807"/>
            <a:ext cx="5672239" cy="1404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A865CC-6C43-C846-B24D-AC77E7C345BA}"/>
              </a:ext>
            </a:extLst>
          </p:cNvPr>
          <p:cNvSpPr/>
          <p:nvPr/>
        </p:nvSpPr>
        <p:spPr>
          <a:xfrm>
            <a:off x="3073930" y="2810836"/>
            <a:ext cx="5682534" cy="1766523"/>
          </a:xfrm>
          <a:custGeom>
            <a:avLst/>
            <a:gdLst>
              <a:gd name="connsiteX0" fmla="*/ 10871 w 9026685"/>
              <a:gd name="connsiteY0" fmla="*/ 179462 h 2717563"/>
              <a:gd name="connsiteX1" fmla="*/ 1070550 w 9026685"/>
              <a:gd name="connsiteY1" fmla="*/ 769122 h 2717563"/>
              <a:gd name="connsiteX2" fmla="*/ 2403694 w 9026685"/>
              <a:gd name="connsiteY2" fmla="*/ 401653 h 2717563"/>
              <a:gd name="connsiteX3" fmla="*/ 3779567 w 9026685"/>
              <a:gd name="connsiteY3" fmla="*/ 239283 h 2717563"/>
              <a:gd name="connsiteX4" fmla="*/ 5181077 w 9026685"/>
              <a:gd name="connsiteY4" fmla="*/ 0 h 2717563"/>
              <a:gd name="connsiteX5" fmla="*/ 6574042 w 9026685"/>
              <a:gd name="connsiteY5" fmla="*/ 914400 h 2717563"/>
              <a:gd name="connsiteX6" fmla="*/ 7967006 w 9026685"/>
              <a:gd name="connsiteY6" fmla="*/ 1085316 h 2717563"/>
              <a:gd name="connsiteX7" fmla="*/ 9018139 w 9026685"/>
              <a:gd name="connsiteY7" fmla="*/ 333286 h 2717563"/>
              <a:gd name="connsiteX8" fmla="*/ 9026685 w 9026685"/>
              <a:gd name="connsiteY8" fmla="*/ 2717563 h 2717563"/>
              <a:gd name="connsiteX9" fmla="*/ 2326 w 9026685"/>
              <a:gd name="connsiteY9" fmla="*/ 2204815 h 2717563"/>
              <a:gd name="connsiteX10" fmla="*/ 10871 w 9026685"/>
              <a:gd name="connsiteY10" fmla="*/ 179462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26685" h="2717563">
                <a:moveTo>
                  <a:pt x="10871" y="179462"/>
                </a:moveTo>
                <a:lnTo>
                  <a:pt x="1070550" y="769122"/>
                </a:lnTo>
                <a:lnTo>
                  <a:pt x="2403694" y="401653"/>
                </a:lnTo>
                <a:lnTo>
                  <a:pt x="3779567" y="239283"/>
                </a:lnTo>
                <a:lnTo>
                  <a:pt x="5181077" y="0"/>
                </a:lnTo>
                <a:lnTo>
                  <a:pt x="6574042" y="914400"/>
                </a:lnTo>
                <a:lnTo>
                  <a:pt x="7967006" y="1085316"/>
                </a:lnTo>
                <a:lnTo>
                  <a:pt x="9018139" y="333286"/>
                </a:lnTo>
                <a:cubicBezTo>
                  <a:pt x="9020988" y="1128045"/>
                  <a:pt x="9023836" y="1922804"/>
                  <a:pt x="9026685" y="2717563"/>
                </a:cubicBezTo>
                <a:lnTo>
                  <a:pt x="2326" y="2204815"/>
                </a:lnTo>
                <a:cubicBezTo>
                  <a:pt x="-523" y="1526849"/>
                  <a:pt x="-3371" y="848882"/>
                  <a:pt x="10871" y="17946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2C0851E-1A55-8649-AAF0-3737257D38CF}"/>
              </a:ext>
            </a:extLst>
          </p:cNvPr>
          <p:cNvSpPr/>
          <p:nvPr/>
        </p:nvSpPr>
        <p:spPr>
          <a:xfrm>
            <a:off x="3076255" y="3636523"/>
            <a:ext cx="5684685" cy="1805409"/>
          </a:xfrm>
          <a:custGeom>
            <a:avLst/>
            <a:gdLst>
              <a:gd name="connsiteX0" fmla="*/ 8545 w 9015813"/>
              <a:gd name="connsiteY0" fmla="*/ 555477 h 2777383"/>
              <a:gd name="connsiteX1" fmla="*/ 1068224 w 9015813"/>
              <a:gd name="connsiteY1" fmla="*/ 811851 h 2777383"/>
              <a:gd name="connsiteX2" fmla="*/ 2392822 w 9015813"/>
              <a:gd name="connsiteY2" fmla="*/ 247828 h 2777383"/>
              <a:gd name="connsiteX3" fmla="*/ 3777241 w 9015813"/>
              <a:gd name="connsiteY3" fmla="*/ 0 h 2777383"/>
              <a:gd name="connsiteX4" fmla="*/ 5170205 w 9015813"/>
              <a:gd name="connsiteY4" fmla="*/ 811851 h 2777383"/>
              <a:gd name="connsiteX5" fmla="*/ 6580261 w 9015813"/>
              <a:gd name="connsiteY5" fmla="*/ 880217 h 2777383"/>
              <a:gd name="connsiteX6" fmla="*/ 7956134 w 9015813"/>
              <a:gd name="connsiteY6" fmla="*/ 299103 h 2777383"/>
              <a:gd name="connsiteX7" fmla="*/ 9015813 w 9015813"/>
              <a:gd name="connsiteY7" fmla="*/ 897309 h 2777383"/>
              <a:gd name="connsiteX8" fmla="*/ 9015813 w 9015813"/>
              <a:gd name="connsiteY8" fmla="*/ 2179178 h 2777383"/>
              <a:gd name="connsiteX9" fmla="*/ 7964680 w 9015813"/>
              <a:gd name="connsiteY9" fmla="*/ 2461189 h 2777383"/>
              <a:gd name="connsiteX10" fmla="*/ 6571716 w 9015813"/>
              <a:gd name="connsiteY10" fmla="*/ 2162086 h 2777383"/>
              <a:gd name="connsiteX11" fmla="*/ 5170205 w 9015813"/>
              <a:gd name="connsiteY11" fmla="*/ 1572426 h 2777383"/>
              <a:gd name="connsiteX12" fmla="*/ 3777241 w 9015813"/>
              <a:gd name="connsiteY12" fmla="*/ 2777383 h 2777383"/>
              <a:gd name="connsiteX13" fmla="*/ 2392822 w 9015813"/>
              <a:gd name="connsiteY13" fmla="*/ 2495372 h 2777383"/>
              <a:gd name="connsiteX14" fmla="*/ 1068224 w 9015813"/>
              <a:gd name="connsiteY14" fmla="*/ 1649338 h 2777383"/>
              <a:gd name="connsiteX15" fmla="*/ 0 w 9015813"/>
              <a:gd name="connsiteY15" fmla="*/ 2136449 h 2777383"/>
              <a:gd name="connsiteX16" fmla="*/ 8545 w 9015813"/>
              <a:gd name="connsiteY16" fmla="*/ 555477 h 277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15813" h="2777383">
                <a:moveTo>
                  <a:pt x="8545" y="555477"/>
                </a:moveTo>
                <a:lnTo>
                  <a:pt x="1068224" y="811851"/>
                </a:lnTo>
                <a:lnTo>
                  <a:pt x="2392822" y="247828"/>
                </a:lnTo>
                <a:lnTo>
                  <a:pt x="3777241" y="0"/>
                </a:lnTo>
                <a:lnTo>
                  <a:pt x="5170205" y="811851"/>
                </a:lnTo>
                <a:lnTo>
                  <a:pt x="6580261" y="880217"/>
                </a:lnTo>
                <a:lnTo>
                  <a:pt x="7956134" y="299103"/>
                </a:lnTo>
                <a:lnTo>
                  <a:pt x="9015813" y="897309"/>
                </a:lnTo>
                <a:lnTo>
                  <a:pt x="9015813" y="2179178"/>
                </a:lnTo>
                <a:lnTo>
                  <a:pt x="7964680" y="2461189"/>
                </a:lnTo>
                <a:lnTo>
                  <a:pt x="6571716" y="2162086"/>
                </a:lnTo>
                <a:lnTo>
                  <a:pt x="5170205" y="1572426"/>
                </a:lnTo>
                <a:lnTo>
                  <a:pt x="3777241" y="2777383"/>
                </a:lnTo>
                <a:lnTo>
                  <a:pt x="2392822" y="2495372"/>
                </a:lnTo>
                <a:lnTo>
                  <a:pt x="1068224" y="1649338"/>
                </a:lnTo>
                <a:lnTo>
                  <a:pt x="0" y="2136449"/>
                </a:lnTo>
                <a:cubicBezTo>
                  <a:pt x="2848" y="1609458"/>
                  <a:pt x="5697" y="1082468"/>
                  <a:pt x="8545" y="55547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F09ED-CC34-224E-907A-F61B5FEFE014}"/>
              </a:ext>
            </a:extLst>
          </p:cNvPr>
          <p:cNvSpPr txBox="1"/>
          <p:nvPr/>
        </p:nvSpPr>
        <p:spPr>
          <a:xfrm>
            <a:off x="3780182" y="4056106"/>
            <a:ext cx="1723549" cy="515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5C041E-FBCF-4146-92D0-7205B937C1D9}"/>
              </a:ext>
            </a:extLst>
          </p:cNvPr>
          <p:cNvSpPr txBox="1"/>
          <p:nvPr/>
        </p:nvSpPr>
        <p:spPr>
          <a:xfrm>
            <a:off x="6994042" y="4226915"/>
            <a:ext cx="1723549" cy="515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38DB95-ED60-AF44-9DC9-0E17F6BD2617}"/>
              </a:ext>
            </a:extLst>
          </p:cNvPr>
          <p:cNvSpPr txBox="1"/>
          <p:nvPr/>
        </p:nvSpPr>
        <p:spPr>
          <a:xfrm>
            <a:off x="5387112" y="4256405"/>
            <a:ext cx="1723549" cy="515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810450-F4F7-3942-B2AE-1E6334B476CF}"/>
              </a:ext>
            </a:extLst>
          </p:cNvPr>
          <p:cNvCxnSpPr>
            <a:cxnSpLocks/>
          </p:cNvCxnSpPr>
          <p:nvPr/>
        </p:nvCxnSpPr>
        <p:spPr>
          <a:xfrm>
            <a:off x="3054787" y="2900855"/>
            <a:ext cx="0" cy="309319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E76B4-3BCA-AF49-AE80-D6C4FDB05C5B}"/>
              </a:ext>
            </a:extLst>
          </p:cNvPr>
          <p:cNvCxnSpPr>
            <a:cxnSpLocks/>
          </p:cNvCxnSpPr>
          <p:nvPr/>
        </p:nvCxnSpPr>
        <p:spPr>
          <a:xfrm>
            <a:off x="8767160" y="2984938"/>
            <a:ext cx="0" cy="30137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Mono for Powerline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Chanwut Kittivorawong</dc:creator>
  <cp:lastModifiedBy>Chanwut Kittivorawong</cp:lastModifiedBy>
  <cp:revision>11</cp:revision>
  <dcterms:created xsi:type="dcterms:W3CDTF">2020-04-29T01:32:53Z</dcterms:created>
  <dcterms:modified xsi:type="dcterms:W3CDTF">2020-05-30T00:13:22Z</dcterms:modified>
</cp:coreProperties>
</file>