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/>
    <p:restoredTop sz="94731"/>
  </p:normalViewPr>
  <p:slideViewPr>
    <p:cSldViewPr snapToGrid="0" snapToObjects="1">
      <p:cViewPr>
        <p:scale>
          <a:sx n="152" d="100"/>
          <a:sy n="152" d="100"/>
        </p:scale>
        <p:origin x="105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AEB3D-D2B8-DC4E-860D-B2A3078D3F47}" type="datetimeFigureOut">
              <a:rPr lang="en-US" smtClean="0"/>
              <a:t>4/25/20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2D52A-8E87-9742-90D8-F3E52B3A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5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2D52A-8E87-9742-90D8-F3E52B3A8D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35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2D52A-8E87-9742-90D8-F3E52B3A8D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2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4402-A24F-0048-A182-A5F21A2CF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AB95A-DF4E-B547-8A0C-5CF728EC0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CA37F-210C-CA47-B2EF-1628FAED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1FE8-248D-8D43-AEF2-C25759F84D35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060C9-FCBF-B842-BEE9-C9B39329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FAB5F-6811-984A-A9DF-B2DA62FE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FE3-302E-4A4F-9D07-579F9947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ED8A-3400-4646-B6C3-D9CA3A34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BC00E-99AD-A741-BA18-BD5C31228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DDCD-A94B-F843-8DE8-8EB61D33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1FE8-248D-8D43-AEF2-C25759F84D35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CF292-96B5-3E48-A3AF-64316295C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39E39-A044-CD44-8CD7-704EB6F1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FE3-302E-4A4F-9D07-579F9947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5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5D1AB-F358-4042-8EB6-F89A7ED00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13AFC-1B91-3B4D-A6CA-CF1CB98B8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7FF10-F973-2E47-906B-137CA408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1FE8-248D-8D43-AEF2-C25759F84D35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73CD8-50E4-D343-98AB-43B1EE87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617FD-5477-D142-9D78-3DE30221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FE3-302E-4A4F-9D07-579F9947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4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5997-4522-F44A-A60C-8D74D333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B7832-1770-4B4C-AB98-14B27BD3B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FE956-2904-E243-A383-FE407CAA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1FE8-248D-8D43-AEF2-C25759F84D35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0456A-119F-CB46-B350-41554AD8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2118D-C00D-0249-B09A-98B84213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FE3-302E-4A4F-9D07-579F9947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9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9854-2476-2F48-826B-8ECD981DD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0206F-9DE9-9844-99AD-30351B7AB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1D0EC-D434-0F4D-A0D8-37558E3E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1FE8-248D-8D43-AEF2-C25759F84D35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A7AD3-74F9-1048-B25A-CED9883E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B6AA0-E145-9148-ACBC-A4548872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FE3-302E-4A4F-9D07-579F9947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0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7964-4009-E444-9650-08697D25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EB4D0-1D74-D04A-BB47-4CEBEAD69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737DA-9946-194D-8E6B-E96A80506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AC229-D47A-464C-B64F-455676A6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1FE8-248D-8D43-AEF2-C25759F84D35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7E9BB-0E1D-334F-830D-E84559E3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EAF05-E403-B449-A440-5B1FAB23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FE3-302E-4A4F-9D07-579F9947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1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2248-0DCD-7246-AA45-31776EBF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7F64D-ABDB-364C-B892-E199FDC22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94736-7D13-3448-9475-D67A94047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018E5-7FBD-D041-9704-58A51636F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F9068-2D3E-4848-95B2-F0FFAE9B6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465601-A421-234E-A937-788F9BB3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1FE8-248D-8D43-AEF2-C25759F84D35}" type="datetimeFigureOut">
              <a:rPr lang="en-US" smtClean="0"/>
              <a:t>4/25/20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21572-6CA5-4249-9436-1349707E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F1159-02FE-8A45-BECD-93565ED1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FE3-302E-4A4F-9D07-579F9947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8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BC79-24F7-DA48-B9F7-7679853A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947D7-9E97-4648-8D5A-D1F6470D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1FE8-248D-8D43-AEF2-C25759F84D35}" type="datetimeFigureOut">
              <a:rPr lang="en-US" smtClean="0"/>
              <a:t>4/25/20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BCE19-7FAF-D542-8B5C-5C374CCD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8AFFE-D658-BC4F-A799-2F932528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FE3-302E-4A4F-9D07-579F9947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3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724DA-BFF9-8F47-AE69-973DE5A8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1FE8-248D-8D43-AEF2-C25759F84D35}" type="datetimeFigureOut">
              <a:rPr lang="en-US" smtClean="0"/>
              <a:t>4/25/20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CE955-0C3F-144D-8394-B9F61067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4AD89-BD9F-9745-8614-552D873D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FE3-302E-4A4F-9D07-579F9947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5B69-F085-E249-82D7-055C4384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64F8E-2F2C-9A4A-9B09-2D673D463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D8508-617E-1046-AA2A-215F9EAC5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0B06A-F6F4-DB4C-8DAA-8FEA8DDC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1FE8-248D-8D43-AEF2-C25759F84D35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30CE9-9C9D-5E47-8DFE-5CF554BC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65478-C630-F24B-9E04-9CEAE846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FE3-302E-4A4F-9D07-579F9947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1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0DB8-DA15-124D-AB0F-D391D22E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CEC6B-60A5-1B4E-9AB6-CF41DE145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7F85A-F588-8241-A99E-171D5933F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024D2-D15A-7640-8AE8-88B68C4E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1FE8-248D-8D43-AEF2-C25759F84D35}" type="datetimeFigureOut">
              <a:rPr lang="en-US" smtClean="0"/>
              <a:t>4/25/20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EE70F-DC1D-904B-A181-83849796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229B6-E0A9-7F45-AA7D-1548E316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FE3-302E-4A4F-9D07-579F9947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3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697AC-BC3A-7E4A-819C-CF513623B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605AE-CBFE-F94A-9773-D639ADF10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D16F4-CD47-154A-96E7-816EB35D0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91FE8-248D-8D43-AEF2-C25759F84D35}" type="datetimeFigureOut">
              <a:rPr lang="en-US" smtClean="0"/>
              <a:t>4/25/20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0699-7BBC-264E-A59E-EDA898EBE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121D6-A647-6147-9910-E72710DB9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C8FE3-302E-4A4F-9D07-579F9947B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2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D82D973-9412-FB44-BA43-7757F5185774}"/>
              </a:ext>
            </a:extLst>
          </p:cNvPr>
          <p:cNvSpPr/>
          <p:nvPr/>
        </p:nvSpPr>
        <p:spPr>
          <a:xfrm>
            <a:off x="1478783" y="540913"/>
            <a:ext cx="9002333" cy="542200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82968-39BF-C941-BAA3-321DE6A2E092}"/>
              </a:ext>
            </a:extLst>
          </p:cNvPr>
          <p:cNvSpPr/>
          <p:nvPr/>
        </p:nvSpPr>
        <p:spPr>
          <a:xfrm>
            <a:off x="1478783" y="3802879"/>
            <a:ext cx="8996074" cy="2160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1B228C1-2589-5C4E-A5A2-6F2635070BA9}"/>
              </a:ext>
            </a:extLst>
          </p:cNvPr>
          <p:cNvSpPr/>
          <p:nvPr/>
        </p:nvSpPr>
        <p:spPr>
          <a:xfrm>
            <a:off x="1467552" y="1341689"/>
            <a:ext cx="9012402" cy="2717563"/>
          </a:xfrm>
          <a:custGeom>
            <a:avLst/>
            <a:gdLst>
              <a:gd name="connsiteX0" fmla="*/ 10871 w 9026685"/>
              <a:gd name="connsiteY0" fmla="*/ 179462 h 2717563"/>
              <a:gd name="connsiteX1" fmla="*/ 1070550 w 9026685"/>
              <a:gd name="connsiteY1" fmla="*/ 769122 h 2717563"/>
              <a:gd name="connsiteX2" fmla="*/ 2403694 w 9026685"/>
              <a:gd name="connsiteY2" fmla="*/ 401653 h 2717563"/>
              <a:gd name="connsiteX3" fmla="*/ 3779567 w 9026685"/>
              <a:gd name="connsiteY3" fmla="*/ 239283 h 2717563"/>
              <a:gd name="connsiteX4" fmla="*/ 5181077 w 9026685"/>
              <a:gd name="connsiteY4" fmla="*/ 0 h 2717563"/>
              <a:gd name="connsiteX5" fmla="*/ 6574042 w 9026685"/>
              <a:gd name="connsiteY5" fmla="*/ 914400 h 2717563"/>
              <a:gd name="connsiteX6" fmla="*/ 7967006 w 9026685"/>
              <a:gd name="connsiteY6" fmla="*/ 1085316 h 2717563"/>
              <a:gd name="connsiteX7" fmla="*/ 9018139 w 9026685"/>
              <a:gd name="connsiteY7" fmla="*/ 333286 h 2717563"/>
              <a:gd name="connsiteX8" fmla="*/ 9026685 w 9026685"/>
              <a:gd name="connsiteY8" fmla="*/ 2717563 h 2717563"/>
              <a:gd name="connsiteX9" fmla="*/ 2326 w 9026685"/>
              <a:gd name="connsiteY9" fmla="*/ 2204815 h 2717563"/>
              <a:gd name="connsiteX10" fmla="*/ 10871 w 9026685"/>
              <a:gd name="connsiteY10" fmla="*/ 179462 h 271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26685" h="2717563">
                <a:moveTo>
                  <a:pt x="10871" y="179462"/>
                </a:moveTo>
                <a:lnTo>
                  <a:pt x="1070550" y="769122"/>
                </a:lnTo>
                <a:lnTo>
                  <a:pt x="2403694" y="401653"/>
                </a:lnTo>
                <a:lnTo>
                  <a:pt x="3779567" y="239283"/>
                </a:lnTo>
                <a:lnTo>
                  <a:pt x="5181077" y="0"/>
                </a:lnTo>
                <a:lnTo>
                  <a:pt x="6574042" y="914400"/>
                </a:lnTo>
                <a:lnTo>
                  <a:pt x="7967006" y="1085316"/>
                </a:lnTo>
                <a:lnTo>
                  <a:pt x="9018139" y="333286"/>
                </a:lnTo>
                <a:cubicBezTo>
                  <a:pt x="9020988" y="1128045"/>
                  <a:pt x="9023836" y="1922804"/>
                  <a:pt x="9026685" y="2717563"/>
                </a:cubicBezTo>
                <a:lnTo>
                  <a:pt x="2326" y="2204815"/>
                </a:lnTo>
                <a:cubicBezTo>
                  <a:pt x="-523" y="1526849"/>
                  <a:pt x="-3371" y="848882"/>
                  <a:pt x="10871" y="17946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002F39F-A87E-DB49-9A94-2F00E8699748}"/>
              </a:ext>
            </a:extLst>
          </p:cNvPr>
          <p:cNvSpPr/>
          <p:nvPr/>
        </p:nvSpPr>
        <p:spPr>
          <a:xfrm>
            <a:off x="1469877" y="2469734"/>
            <a:ext cx="9015813" cy="2777383"/>
          </a:xfrm>
          <a:custGeom>
            <a:avLst/>
            <a:gdLst>
              <a:gd name="connsiteX0" fmla="*/ 8545 w 9015813"/>
              <a:gd name="connsiteY0" fmla="*/ 555477 h 2777383"/>
              <a:gd name="connsiteX1" fmla="*/ 1068224 w 9015813"/>
              <a:gd name="connsiteY1" fmla="*/ 811851 h 2777383"/>
              <a:gd name="connsiteX2" fmla="*/ 2392822 w 9015813"/>
              <a:gd name="connsiteY2" fmla="*/ 247828 h 2777383"/>
              <a:gd name="connsiteX3" fmla="*/ 3777241 w 9015813"/>
              <a:gd name="connsiteY3" fmla="*/ 0 h 2777383"/>
              <a:gd name="connsiteX4" fmla="*/ 5170205 w 9015813"/>
              <a:gd name="connsiteY4" fmla="*/ 811851 h 2777383"/>
              <a:gd name="connsiteX5" fmla="*/ 6580261 w 9015813"/>
              <a:gd name="connsiteY5" fmla="*/ 880217 h 2777383"/>
              <a:gd name="connsiteX6" fmla="*/ 7956134 w 9015813"/>
              <a:gd name="connsiteY6" fmla="*/ 299103 h 2777383"/>
              <a:gd name="connsiteX7" fmla="*/ 9015813 w 9015813"/>
              <a:gd name="connsiteY7" fmla="*/ 897309 h 2777383"/>
              <a:gd name="connsiteX8" fmla="*/ 9015813 w 9015813"/>
              <a:gd name="connsiteY8" fmla="*/ 2179178 h 2777383"/>
              <a:gd name="connsiteX9" fmla="*/ 7964680 w 9015813"/>
              <a:gd name="connsiteY9" fmla="*/ 2461189 h 2777383"/>
              <a:gd name="connsiteX10" fmla="*/ 6571716 w 9015813"/>
              <a:gd name="connsiteY10" fmla="*/ 2162086 h 2777383"/>
              <a:gd name="connsiteX11" fmla="*/ 5170205 w 9015813"/>
              <a:gd name="connsiteY11" fmla="*/ 1572426 h 2777383"/>
              <a:gd name="connsiteX12" fmla="*/ 3777241 w 9015813"/>
              <a:gd name="connsiteY12" fmla="*/ 2777383 h 2777383"/>
              <a:gd name="connsiteX13" fmla="*/ 2392822 w 9015813"/>
              <a:gd name="connsiteY13" fmla="*/ 2495372 h 2777383"/>
              <a:gd name="connsiteX14" fmla="*/ 1068224 w 9015813"/>
              <a:gd name="connsiteY14" fmla="*/ 1649338 h 2777383"/>
              <a:gd name="connsiteX15" fmla="*/ 0 w 9015813"/>
              <a:gd name="connsiteY15" fmla="*/ 2136449 h 2777383"/>
              <a:gd name="connsiteX16" fmla="*/ 8545 w 9015813"/>
              <a:gd name="connsiteY16" fmla="*/ 555477 h 277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015813" h="2777383">
                <a:moveTo>
                  <a:pt x="8545" y="555477"/>
                </a:moveTo>
                <a:lnTo>
                  <a:pt x="1068224" y="811851"/>
                </a:lnTo>
                <a:lnTo>
                  <a:pt x="2392822" y="247828"/>
                </a:lnTo>
                <a:lnTo>
                  <a:pt x="3777241" y="0"/>
                </a:lnTo>
                <a:lnTo>
                  <a:pt x="5170205" y="811851"/>
                </a:lnTo>
                <a:lnTo>
                  <a:pt x="6580261" y="880217"/>
                </a:lnTo>
                <a:lnTo>
                  <a:pt x="7956134" y="299103"/>
                </a:lnTo>
                <a:lnTo>
                  <a:pt x="9015813" y="897309"/>
                </a:lnTo>
                <a:lnTo>
                  <a:pt x="9015813" y="2179178"/>
                </a:lnTo>
                <a:lnTo>
                  <a:pt x="7964680" y="2461189"/>
                </a:lnTo>
                <a:lnTo>
                  <a:pt x="6571716" y="2162086"/>
                </a:lnTo>
                <a:lnTo>
                  <a:pt x="5170205" y="1572426"/>
                </a:lnTo>
                <a:lnTo>
                  <a:pt x="3777241" y="2777383"/>
                </a:lnTo>
                <a:lnTo>
                  <a:pt x="2392822" y="2495372"/>
                </a:lnTo>
                <a:lnTo>
                  <a:pt x="1068224" y="1649338"/>
                </a:lnTo>
                <a:lnTo>
                  <a:pt x="0" y="2136449"/>
                </a:lnTo>
                <a:cubicBezTo>
                  <a:pt x="2848" y="1609458"/>
                  <a:pt x="5697" y="1082468"/>
                  <a:pt x="8545" y="55547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02D03F-8DBD-1441-8FAF-BBCC3F85CEDA}"/>
              </a:ext>
            </a:extLst>
          </p:cNvPr>
          <p:cNvSpPr/>
          <p:nvPr/>
        </p:nvSpPr>
        <p:spPr>
          <a:xfrm>
            <a:off x="1477620" y="540912"/>
            <a:ext cx="9002333" cy="5422005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AF07BC-2073-2946-926F-503FF1BF9858}"/>
              </a:ext>
            </a:extLst>
          </p:cNvPr>
          <p:cNvSpPr/>
          <p:nvPr/>
        </p:nvSpPr>
        <p:spPr>
          <a:xfrm>
            <a:off x="1319523" y="2897024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0D8661-EE27-3A4D-BB4E-4D59E7923EEA}"/>
              </a:ext>
            </a:extLst>
          </p:cNvPr>
          <p:cNvSpPr/>
          <p:nvPr/>
        </p:nvSpPr>
        <p:spPr>
          <a:xfrm>
            <a:off x="1310617" y="4452359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4A2C0A-F5AA-4143-81AD-D353B5362BA4}"/>
              </a:ext>
            </a:extLst>
          </p:cNvPr>
          <p:cNvSpPr/>
          <p:nvPr/>
        </p:nvSpPr>
        <p:spPr>
          <a:xfrm>
            <a:off x="2360685" y="3112806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33A2209-A2C2-DD45-94D1-8028CB1E5509}"/>
              </a:ext>
            </a:extLst>
          </p:cNvPr>
          <p:cNvSpPr/>
          <p:nvPr/>
        </p:nvSpPr>
        <p:spPr>
          <a:xfrm>
            <a:off x="2351779" y="4010115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D226BE-9DB9-0A4D-AE66-D2F8699BC04F}"/>
              </a:ext>
            </a:extLst>
          </p:cNvPr>
          <p:cNvSpPr/>
          <p:nvPr/>
        </p:nvSpPr>
        <p:spPr>
          <a:xfrm>
            <a:off x="3709496" y="2582876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CE64FDD-E9F7-234F-9859-B46108E4B995}"/>
              </a:ext>
            </a:extLst>
          </p:cNvPr>
          <p:cNvSpPr/>
          <p:nvPr/>
        </p:nvSpPr>
        <p:spPr>
          <a:xfrm>
            <a:off x="3700590" y="4785645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9A1135-CE29-504C-9C69-0ABFB06C62BE}"/>
              </a:ext>
            </a:extLst>
          </p:cNvPr>
          <p:cNvSpPr/>
          <p:nvPr/>
        </p:nvSpPr>
        <p:spPr>
          <a:xfrm>
            <a:off x="5076183" y="2334611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46981EE-B3A9-6644-981C-9493D215C5F7}"/>
              </a:ext>
            </a:extLst>
          </p:cNvPr>
          <p:cNvSpPr/>
          <p:nvPr/>
        </p:nvSpPr>
        <p:spPr>
          <a:xfrm>
            <a:off x="5067277" y="5076203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48C913-A5AB-A344-97F5-EA4491415DE4}"/>
              </a:ext>
            </a:extLst>
          </p:cNvPr>
          <p:cNvSpPr/>
          <p:nvPr/>
        </p:nvSpPr>
        <p:spPr>
          <a:xfrm>
            <a:off x="6492337" y="3112278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56178D-BF56-404E-AA33-AABA4D6DEE3E}"/>
              </a:ext>
            </a:extLst>
          </p:cNvPr>
          <p:cNvSpPr/>
          <p:nvPr/>
        </p:nvSpPr>
        <p:spPr>
          <a:xfrm>
            <a:off x="6483431" y="3901155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65E18E8-6CA1-7F4B-A62C-9C4EA93702BA}"/>
              </a:ext>
            </a:extLst>
          </p:cNvPr>
          <p:cNvSpPr/>
          <p:nvPr/>
        </p:nvSpPr>
        <p:spPr>
          <a:xfrm>
            <a:off x="7892423" y="3213218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09218A8-3E0B-3D4D-AEC6-BFBB5D8BA148}"/>
              </a:ext>
            </a:extLst>
          </p:cNvPr>
          <p:cNvSpPr/>
          <p:nvPr/>
        </p:nvSpPr>
        <p:spPr>
          <a:xfrm>
            <a:off x="7883517" y="4469451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3DDC70D-8754-4140-AB0A-C0DDFF93BF14}"/>
              </a:ext>
            </a:extLst>
          </p:cNvPr>
          <p:cNvSpPr/>
          <p:nvPr/>
        </p:nvSpPr>
        <p:spPr>
          <a:xfrm>
            <a:off x="9289338" y="2639039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01CE40-F6DF-8441-A9D8-E98F1902809B}"/>
              </a:ext>
            </a:extLst>
          </p:cNvPr>
          <p:cNvSpPr/>
          <p:nvPr/>
        </p:nvSpPr>
        <p:spPr>
          <a:xfrm>
            <a:off x="9280432" y="4785645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F20687-0972-D343-BF5A-14E0003811BB}"/>
              </a:ext>
            </a:extLst>
          </p:cNvPr>
          <p:cNvSpPr/>
          <p:nvPr/>
        </p:nvSpPr>
        <p:spPr>
          <a:xfrm>
            <a:off x="10329880" y="3197457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AD8D0AD-29A3-FC4A-BCF0-98FA6F974220}"/>
              </a:ext>
            </a:extLst>
          </p:cNvPr>
          <p:cNvSpPr/>
          <p:nvPr/>
        </p:nvSpPr>
        <p:spPr>
          <a:xfrm>
            <a:off x="10320974" y="4483599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8028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87045D6-4E6B-B548-B27D-CA754669144D}"/>
              </a:ext>
            </a:extLst>
          </p:cNvPr>
          <p:cNvSpPr/>
          <p:nvPr/>
        </p:nvSpPr>
        <p:spPr>
          <a:xfrm>
            <a:off x="1469877" y="2040308"/>
            <a:ext cx="9015813" cy="2777383"/>
          </a:xfrm>
          <a:custGeom>
            <a:avLst/>
            <a:gdLst>
              <a:gd name="connsiteX0" fmla="*/ 8545 w 9015813"/>
              <a:gd name="connsiteY0" fmla="*/ 555477 h 2777383"/>
              <a:gd name="connsiteX1" fmla="*/ 1068224 w 9015813"/>
              <a:gd name="connsiteY1" fmla="*/ 811851 h 2777383"/>
              <a:gd name="connsiteX2" fmla="*/ 2392822 w 9015813"/>
              <a:gd name="connsiteY2" fmla="*/ 247828 h 2777383"/>
              <a:gd name="connsiteX3" fmla="*/ 3777241 w 9015813"/>
              <a:gd name="connsiteY3" fmla="*/ 0 h 2777383"/>
              <a:gd name="connsiteX4" fmla="*/ 5170205 w 9015813"/>
              <a:gd name="connsiteY4" fmla="*/ 811851 h 2777383"/>
              <a:gd name="connsiteX5" fmla="*/ 6580261 w 9015813"/>
              <a:gd name="connsiteY5" fmla="*/ 880217 h 2777383"/>
              <a:gd name="connsiteX6" fmla="*/ 7956134 w 9015813"/>
              <a:gd name="connsiteY6" fmla="*/ 299103 h 2777383"/>
              <a:gd name="connsiteX7" fmla="*/ 9015813 w 9015813"/>
              <a:gd name="connsiteY7" fmla="*/ 897309 h 2777383"/>
              <a:gd name="connsiteX8" fmla="*/ 9015813 w 9015813"/>
              <a:gd name="connsiteY8" fmla="*/ 2179178 h 2777383"/>
              <a:gd name="connsiteX9" fmla="*/ 7964680 w 9015813"/>
              <a:gd name="connsiteY9" fmla="*/ 2461189 h 2777383"/>
              <a:gd name="connsiteX10" fmla="*/ 6571716 w 9015813"/>
              <a:gd name="connsiteY10" fmla="*/ 2162086 h 2777383"/>
              <a:gd name="connsiteX11" fmla="*/ 5170205 w 9015813"/>
              <a:gd name="connsiteY11" fmla="*/ 1572426 h 2777383"/>
              <a:gd name="connsiteX12" fmla="*/ 3777241 w 9015813"/>
              <a:gd name="connsiteY12" fmla="*/ 2777383 h 2777383"/>
              <a:gd name="connsiteX13" fmla="*/ 2392822 w 9015813"/>
              <a:gd name="connsiteY13" fmla="*/ 2495372 h 2777383"/>
              <a:gd name="connsiteX14" fmla="*/ 1068224 w 9015813"/>
              <a:gd name="connsiteY14" fmla="*/ 1649338 h 2777383"/>
              <a:gd name="connsiteX15" fmla="*/ 0 w 9015813"/>
              <a:gd name="connsiteY15" fmla="*/ 2136449 h 2777383"/>
              <a:gd name="connsiteX16" fmla="*/ 8545 w 9015813"/>
              <a:gd name="connsiteY16" fmla="*/ 555477 h 277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015813" h="2777383">
                <a:moveTo>
                  <a:pt x="8545" y="555477"/>
                </a:moveTo>
                <a:lnTo>
                  <a:pt x="1068224" y="811851"/>
                </a:lnTo>
                <a:lnTo>
                  <a:pt x="2392822" y="247828"/>
                </a:lnTo>
                <a:lnTo>
                  <a:pt x="3777241" y="0"/>
                </a:lnTo>
                <a:lnTo>
                  <a:pt x="5170205" y="811851"/>
                </a:lnTo>
                <a:lnTo>
                  <a:pt x="6580261" y="880217"/>
                </a:lnTo>
                <a:lnTo>
                  <a:pt x="7956134" y="299103"/>
                </a:lnTo>
                <a:lnTo>
                  <a:pt x="9015813" y="897309"/>
                </a:lnTo>
                <a:lnTo>
                  <a:pt x="9015813" y="2179178"/>
                </a:lnTo>
                <a:lnTo>
                  <a:pt x="7964680" y="2461189"/>
                </a:lnTo>
                <a:lnTo>
                  <a:pt x="6571716" y="2162086"/>
                </a:lnTo>
                <a:lnTo>
                  <a:pt x="5170205" y="1572426"/>
                </a:lnTo>
                <a:lnTo>
                  <a:pt x="3777241" y="2777383"/>
                </a:lnTo>
                <a:lnTo>
                  <a:pt x="2392822" y="2495372"/>
                </a:lnTo>
                <a:lnTo>
                  <a:pt x="1068224" y="1649338"/>
                </a:lnTo>
                <a:lnTo>
                  <a:pt x="0" y="2136449"/>
                </a:lnTo>
                <a:cubicBezTo>
                  <a:pt x="2848" y="1609458"/>
                  <a:pt x="5697" y="1082468"/>
                  <a:pt x="8545" y="55547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EB8464-F9E5-0944-A00C-CC1B279495A3}"/>
              </a:ext>
            </a:extLst>
          </p:cNvPr>
          <p:cNvSpPr/>
          <p:nvPr/>
        </p:nvSpPr>
        <p:spPr>
          <a:xfrm>
            <a:off x="4290610" y="3198174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356996-FA07-B944-B1B9-22680B2C0BEC}"/>
              </a:ext>
            </a:extLst>
          </p:cNvPr>
          <p:cNvSpPr/>
          <p:nvPr/>
        </p:nvSpPr>
        <p:spPr>
          <a:xfrm>
            <a:off x="8801365" y="3812047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3139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87045D6-4E6B-B548-B27D-CA754669144D}"/>
              </a:ext>
            </a:extLst>
          </p:cNvPr>
          <p:cNvSpPr/>
          <p:nvPr/>
        </p:nvSpPr>
        <p:spPr>
          <a:xfrm>
            <a:off x="1469877" y="2040308"/>
            <a:ext cx="9015813" cy="2777383"/>
          </a:xfrm>
          <a:custGeom>
            <a:avLst/>
            <a:gdLst>
              <a:gd name="connsiteX0" fmla="*/ 8545 w 9015813"/>
              <a:gd name="connsiteY0" fmla="*/ 555477 h 2777383"/>
              <a:gd name="connsiteX1" fmla="*/ 1068224 w 9015813"/>
              <a:gd name="connsiteY1" fmla="*/ 811851 h 2777383"/>
              <a:gd name="connsiteX2" fmla="*/ 2392822 w 9015813"/>
              <a:gd name="connsiteY2" fmla="*/ 247828 h 2777383"/>
              <a:gd name="connsiteX3" fmla="*/ 3777241 w 9015813"/>
              <a:gd name="connsiteY3" fmla="*/ 0 h 2777383"/>
              <a:gd name="connsiteX4" fmla="*/ 5170205 w 9015813"/>
              <a:gd name="connsiteY4" fmla="*/ 811851 h 2777383"/>
              <a:gd name="connsiteX5" fmla="*/ 6580261 w 9015813"/>
              <a:gd name="connsiteY5" fmla="*/ 880217 h 2777383"/>
              <a:gd name="connsiteX6" fmla="*/ 7956134 w 9015813"/>
              <a:gd name="connsiteY6" fmla="*/ 299103 h 2777383"/>
              <a:gd name="connsiteX7" fmla="*/ 9015813 w 9015813"/>
              <a:gd name="connsiteY7" fmla="*/ 897309 h 2777383"/>
              <a:gd name="connsiteX8" fmla="*/ 9015813 w 9015813"/>
              <a:gd name="connsiteY8" fmla="*/ 2179178 h 2777383"/>
              <a:gd name="connsiteX9" fmla="*/ 7964680 w 9015813"/>
              <a:gd name="connsiteY9" fmla="*/ 2461189 h 2777383"/>
              <a:gd name="connsiteX10" fmla="*/ 6571716 w 9015813"/>
              <a:gd name="connsiteY10" fmla="*/ 2162086 h 2777383"/>
              <a:gd name="connsiteX11" fmla="*/ 5170205 w 9015813"/>
              <a:gd name="connsiteY11" fmla="*/ 1572426 h 2777383"/>
              <a:gd name="connsiteX12" fmla="*/ 3777241 w 9015813"/>
              <a:gd name="connsiteY12" fmla="*/ 2777383 h 2777383"/>
              <a:gd name="connsiteX13" fmla="*/ 2392822 w 9015813"/>
              <a:gd name="connsiteY13" fmla="*/ 2495372 h 2777383"/>
              <a:gd name="connsiteX14" fmla="*/ 1068224 w 9015813"/>
              <a:gd name="connsiteY14" fmla="*/ 1649338 h 2777383"/>
              <a:gd name="connsiteX15" fmla="*/ 0 w 9015813"/>
              <a:gd name="connsiteY15" fmla="*/ 2136449 h 2777383"/>
              <a:gd name="connsiteX16" fmla="*/ 8545 w 9015813"/>
              <a:gd name="connsiteY16" fmla="*/ 555477 h 277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015813" h="2777383">
                <a:moveTo>
                  <a:pt x="8545" y="555477"/>
                </a:moveTo>
                <a:lnTo>
                  <a:pt x="1068224" y="811851"/>
                </a:lnTo>
                <a:lnTo>
                  <a:pt x="2392822" y="247828"/>
                </a:lnTo>
                <a:lnTo>
                  <a:pt x="3777241" y="0"/>
                </a:lnTo>
                <a:lnTo>
                  <a:pt x="5170205" y="811851"/>
                </a:lnTo>
                <a:lnTo>
                  <a:pt x="6580261" y="880217"/>
                </a:lnTo>
                <a:lnTo>
                  <a:pt x="7956134" y="299103"/>
                </a:lnTo>
                <a:lnTo>
                  <a:pt x="9015813" y="897309"/>
                </a:lnTo>
                <a:lnTo>
                  <a:pt x="9015813" y="2179178"/>
                </a:lnTo>
                <a:lnTo>
                  <a:pt x="7964680" y="2461189"/>
                </a:lnTo>
                <a:lnTo>
                  <a:pt x="6571716" y="2162086"/>
                </a:lnTo>
                <a:lnTo>
                  <a:pt x="5170205" y="1572426"/>
                </a:lnTo>
                <a:lnTo>
                  <a:pt x="3777241" y="2777383"/>
                </a:lnTo>
                <a:lnTo>
                  <a:pt x="2392822" y="2495372"/>
                </a:lnTo>
                <a:lnTo>
                  <a:pt x="1068224" y="1649338"/>
                </a:lnTo>
                <a:lnTo>
                  <a:pt x="0" y="2136449"/>
                </a:lnTo>
                <a:cubicBezTo>
                  <a:pt x="2848" y="1609458"/>
                  <a:pt x="5697" y="1082468"/>
                  <a:pt x="8545" y="55547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1CD805-69CF-ED4E-B53C-6435D415A9BF}"/>
              </a:ext>
            </a:extLst>
          </p:cNvPr>
          <p:cNvSpPr/>
          <p:nvPr/>
        </p:nvSpPr>
        <p:spPr>
          <a:xfrm>
            <a:off x="2460873" y="2649085"/>
            <a:ext cx="3914112" cy="1477328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9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LABEL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9110D2D-1854-FF49-9390-236806FC45E8}"/>
              </a:ext>
            </a:extLst>
          </p:cNvPr>
          <p:cNvGrpSpPr/>
          <p:nvPr/>
        </p:nvGrpSpPr>
        <p:grpSpPr>
          <a:xfrm>
            <a:off x="2838450" y="2878510"/>
            <a:ext cx="3223970" cy="946786"/>
            <a:chOff x="4995193" y="612119"/>
            <a:chExt cx="2985025" cy="87661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03CAFEE-9515-8340-9A78-E2B81EE0AC8E}"/>
                </a:ext>
              </a:extLst>
            </p:cNvPr>
            <p:cNvCxnSpPr>
              <a:cxnSpLocks/>
            </p:cNvCxnSpPr>
            <p:nvPr/>
          </p:nvCxnSpPr>
          <p:spPr>
            <a:xfrm>
              <a:off x="4995193" y="631825"/>
              <a:ext cx="2985025" cy="85373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2E47FC-430C-344F-8832-07F0CB760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5193" y="628650"/>
              <a:ext cx="2985025" cy="85373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D954F0-A716-E54E-883E-CFE5891BE316}"/>
                </a:ext>
              </a:extLst>
            </p:cNvPr>
            <p:cNvSpPr/>
            <p:nvPr/>
          </p:nvSpPr>
          <p:spPr>
            <a:xfrm>
              <a:off x="4995193" y="612119"/>
              <a:ext cx="2985025" cy="876615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55EB8464-F9E5-0944-A00C-CC1B279495A3}"/>
              </a:ext>
            </a:extLst>
          </p:cNvPr>
          <p:cNvSpPr/>
          <p:nvPr/>
        </p:nvSpPr>
        <p:spPr>
          <a:xfrm>
            <a:off x="4290610" y="3198174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D472ED-30F4-374A-902D-DE68C9B6E272}"/>
              </a:ext>
            </a:extLst>
          </p:cNvPr>
          <p:cNvGrpSpPr/>
          <p:nvPr/>
        </p:nvGrpSpPr>
        <p:grpSpPr>
          <a:xfrm>
            <a:off x="8201025" y="3747413"/>
            <a:ext cx="1516874" cy="445462"/>
            <a:chOff x="4995193" y="612119"/>
            <a:chExt cx="2985025" cy="87661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524E6AD-7843-A04B-89FE-2BD8A488AEA9}"/>
                </a:ext>
              </a:extLst>
            </p:cNvPr>
            <p:cNvCxnSpPr>
              <a:cxnSpLocks/>
            </p:cNvCxnSpPr>
            <p:nvPr/>
          </p:nvCxnSpPr>
          <p:spPr>
            <a:xfrm>
              <a:off x="4995193" y="631825"/>
              <a:ext cx="2985025" cy="85373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F21443-B8F1-9448-AB5E-A1A4F04DDF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5193" y="628650"/>
              <a:ext cx="2985025" cy="85373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689E3D-5F74-4A41-B764-2847BB91C3C3}"/>
                </a:ext>
              </a:extLst>
            </p:cNvPr>
            <p:cNvSpPr/>
            <p:nvPr/>
          </p:nvSpPr>
          <p:spPr>
            <a:xfrm>
              <a:off x="4995193" y="612119"/>
              <a:ext cx="2985025" cy="876615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8792ADA-241C-0A45-AC27-07000FBACF74}"/>
              </a:ext>
            </a:extLst>
          </p:cNvPr>
          <p:cNvSpPr/>
          <p:nvPr/>
        </p:nvSpPr>
        <p:spPr>
          <a:xfrm>
            <a:off x="6985854" y="3620825"/>
            <a:ext cx="3914112" cy="738664"/>
          </a:xfrm>
          <a:prstGeom prst="rect">
            <a:avLst/>
          </a:prstGeom>
          <a:noFill/>
          <a:ln w="28575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100" b="0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Fira Mono for Powerline" panose="020B0509050000020004" pitchFamily="49" charset="0"/>
                <a:ea typeface="Fira Mono for Powerline" panose="020B0509050000020004" pitchFamily="49" charset="0"/>
              </a:rPr>
              <a:t>LABEL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356996-FA07-B944-B1B9-22680B2C0BEC}"/>
              </a:ext>
            </a:extLst>
          </p:cNvPr>
          <p:cNvSpPr/>
          <p:nvPr/>
        </p:nvSpPr>
        <p:spPr>
          <a:xfrm>
            <a:off x="8801365" y="3812047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815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D82D973-9412-FB44-BA43-7757F5185774}"/>
              </a:ext>
            </a:extLst>
          </p:cNvPr>
          <p:cNvSpPr/>
          <p:nvPr/>
        </p:nvSpPr>
        <p:spPr>
          <a:xfrm>
            <a:off x="1478783" y="540913"/>
            <a:ext cx="9002333" cy="542200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882968-39BF-C941-BAA3-321DE6A2E092}"/>
              </a:ext>
            </a:extLst>
          </p:cNvPr>
          <p:cNvSpPr/>
          <p:nvPr/>
        </p:nvSpPr>
        <p:spPr>
          <a:xfrm>
            <a:off x="1478783" y="3802879"/>
            <a:ext cx="8996074" cy="2160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1B228C1-2589-5C4E-A5A2-6F2635070BA9}"/>
              </a:ext>
            </a:extLst>
          </p:cNvPr>
          <p:cNvSpPr/>
          <p:nvPr/>
        </p:nvSpPr>
        <p:spPr>
          <a:xfrm>
            <a:off x="1467552" y="1341689"/>
            <a:ext cx="9012402" cy="2717563"/>
          </a:xfrm>
          <a:custGeom>
            <a:avLst/>
            <a:gdLst>
              <a:gd name="connsiteX0" fmla="*/ 10871 w 9026685"/>
              <a:gd name="connsiteY0" fmla="*/ 179462 h 2717563"/>
              <a:gd name="connsiteX1" fmla="*/ 1070550 w 9026685"/>
              <a:gd name="connsiteY1" fmla="*/ 769122 h 2717563"/>
              <a:gd name="connsiteX2" fmla="*/ 2403694 w 9026685"/>
              <a:gd name="connsiteY2" fmla="*/ 401653 h 2717563"/>
              <a:gd name="connsiteX3" fmla="*/ 3779567 w 9026685"/>
              <a:gd name="connsiteY3" fmla="*/ 239283 h 2717563"/>
              <a:gd name="connsiteX4" fmla="*/ 5181077 w 9026685"/>
              <a:gd name="connsiteY4" fmla="*/ 0 h 2717563"/>
              <a:gd name="connsiteX5" fmla="*/ 6574042 w 9026685"/>
              <a:gd name="connsiteY5" fmla="*/ 914400 h 2717563"/>
              <a:gd name="connsiteX6" fmla="*/ 7967006 w 9026685"/>
              <a:gd name="connsiteY6" fmla="*/ 1085316 h 2717563"/>
              <a:gd name="connsiteX7" fmla="*/ 9018139 w 9026685"/>
              <a:gd name="connsiteY7" fmla="*/ 333286 h 2717563"/>
              <a:gd name="connsiteX8" fmla="*/ 9026685 w 9026685"/>
              <a:gd name="connsiteY8" fmla="*/ 2717563 h 2717563"/>
              <a:gd name="connsiteX9" fmla="*/ 2326 w 9026685"/>
              <a:gd name="connsiteY9" fmla="*/ 2204815 h 2717563"/>
              <a:gd name="connsiteX10" fmla="*/ 10871 w 9026685"/>
              <a:gd name="connsiteY10" fmla="*/ 179462 h 271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26685" h="2717563">
                <a:moveTo>
                  <a:pt x="10871" y="179462"/>
                </a:moveTo>
                <a:lnTo>
                  <a:pt x="1070550" y="769122"/>
                </a:lnTo>
                <a:lnTo>
                  <a:pt x="2403694" y="401653"/>
                </a:lnTo>
                <a:lnTo>
                  <a:pt x="3779567" y="239283"/>
                </a:lnTo>
                <a:lnTo>
                  <a:pt x="5181077" y="0"/>
                </a:lnTo>
                <a:lnTo>
                  <a:pt x="6574042" y="914400"/>
                </a:lnTo>
                <a:lnTo>
                  <a:pt x="7967006" y="1085316"/>
                </a:lnTo>
                <a:lnTo>
                  <a:pt x="9018139" y="333286"/>
                </a:lnTo>
                <a:cubicBezTo>
                  <a:pt x="9020988" y="1128045"/>
                  <a:pt x="9023836" y="1922804"/>
                  <a:pt x="9026685" y="2717563"/>
                </a:cubicBezTo>
                <a:lnTo>
                  <a:pt x="2326" y="2204815"/>
                </a:lnTo>
                <a:cubicBezTo>
                  <a:pt x="-523" y="1526849"/>
                  <a:pt x="-3371" y="848882"/>
                  <a:pt x="10871" y="17946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002F39F-A87E-DB49-9A94-2F00E8699748}"/>
              </a:ext>
            </a:extLst>
          </p:cNvPr>
          <p:cNvSpPr/>
          <p:nvPr/>
        </p:nvSpPr>
        <p:spPr>
          <a:xfrm>
            <a:off x="1469877" y="2469734"/>
            <a:ext cx="9015813" cy="2777383"/>
          </a:xfrm>
          <a:custGeom>
            <a:avLst/>
            <a:gdLst>
              <a:gd name="connsiteX0" fmla="*/ 8545 w 9015813"/>
              <a:gd name="connsiteY0" fmla="*/ 555477 h 2777383"/>
              <a:gd name="connsiteX1" fmla="*/ 1068224 w 9015813"/>
              <a:gd name="connsiteY1" fmla="*/ 811851 h 2777383"/>
              <a:gd name="connsiteX2" fmla="*/ 2392822 w 9015813"/>
              <a:gd name="connsiteY2" fmla="*/ 247828 h 2777383"/>
              <a:gd name="connsiteX3" fmla="*/ 3777241 w 9015813"/>
              <a:gd name="connsiteY3" fmla="*/ 0 h 2777383"/>
              <a:gd name="connsiteX4" fmla="*/ 5170205 w 9015813"/>
              <a:gd name="connsiteY4" fmla="*/ 811851 h 2777383"/>
              <a:gd name="connsiteX5" fmla="*/ 6580261 w 9015813"/>
              <a:gd name="connsiteY5" fmla="*/ 880217 h 2777383"/>
              <a:gd name="connsiteX6" fmla="*/ 7956134 w 9015813"/>
              <a:gd name="connsiteY6" fmla="*/ 299103 h 2777383"/>
              <a:gd name="connsiteX7" fmla="*/ 9015813 w 9015813"/>
              <a:gd name="connsiteY7" fmla="*/ 897309 h 2777383"/>
              <a:gd name="connsiteX8" fmla="*/ 9015813 w 9015813"/>
              <a:gd name="connsiteY8" fmla="*/ 2179178 h 2777383"/>
              <a:gd name="connsiteX9" fmla="*/ 7964680 w 9015813"/>
              <a:gd name="connsiteY9" fmla="*/ 2461189 h 2777383"/>
              <a:gd name="connsiteX10" fmla="*/ 6571716 w 9015813"/>
              <a:gd name="connsiteY10" fmla="*/ 2162086 h 2777383"/>
              <a:gd name="connsiteX11" fmla="*/ 5170205 w 9015813"/>
              <a:gd name="connsiteY11" fmla="*/ 1572426 h 2777383"/>
              <a:gd name="connsiteX12" fmla="*/ 3777241 w 9015813"/>
              <a:gd name="connsiteY12" fmla="*/ 2777383 h 2777383"/>
              <a:gd name="connsiteX13" fmla="*/ 2392822 w 9015813"/>
              <a:gd name="connsiteY13" fmla="*/ 2495372 h 2777383"/>
              <a:gd name="connsiteX14" fmla="*/ 1068224 w 9015813"/>
              <a:gd name="connsiteY14" fmla="*/ 1649338 h 2777383"/>
              <a:gd name="connsiteX15" fmla="*/ 0 w 9015813"/>
              <a:gd name="connsiteY15" fmla="*/ 2136449 h 2777383"/>
              <a:gd name="connsiteX16" fmla="*/ 8545 w 9015813"/>
              <a:gd name="connsiteY16" fmla="*/ 555477 h 277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015813" h="2777383">
                <a:moveTo>
                  <a:pt x="8545" y="555477"/>
                </a:moveTo>
                <a:lnTo>
                  <a:pt x="1068224" y="811851"/>
                </a:lnTo>
                <a:lnTo>
                  <a:pt x="2392822" y="247828"/>
                </a:lnTo>
                <a:lnTo>
                  <a:pt x="3777241" y="0"/>
                </a:lnTo>
                <a:lnTo>
                  <a:pt x="5170205" y="811851"/>
                </a:lnTo>
                <a:lnTo>
                  <a:pt x="6580261" y="880217"/>
                </a:lnTo>
                <a:lnTo>
                  <a:pt x="7956134" y="299103"/>
                </a:lnTo>
                <a:lnTo>
                  <a:pt x="9015813" y="897309"/>
                </a:lnTo>
                <a:lnTo>
                  <a:pt x="9015813" y="2179178"/>
                </a:lnTo>
                <a:lnTo>
                  <a:pt x="7964680" y="2461189"/>
                </a:lnTo>
                <a:lnTo>
                  <a:pt x="6571716" y="2162086"/>
                </a:lnTo>
                <a:lnTo>
                  <a:pt x="5170205" y="1572426"/>
                </a:lnTo>
                <a:lnTo>
                  <a:pt x="3777241" y="2777383"/>
                </a:lnTo>
                <a:lnTo>
                  <a:pt x="2392822" y="2495372"/>
                </a:lnTo>
                <a:lnTo>
                  <a:pt x="1068224" y="1649338"/>
                </a:lnTo>
                <a:lnTo>
                  <a:pt x="0" y="2136449"/>
                </a:lnTo>
                <a:cubicBezTo>
                  <a:pt x="2848" y="1609458"/>
                  <a:pt x="5697" y="1082468"/>
                  <a:pt x="8545" y="55547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02D03F-8DBD-1441-8FAF-BBCC3F85CEDA}"/>
              </a:ext>
            </a:extLst>
          </p:cNvPr>
          <p:cNvSpPr/>
          <p:nvPr/>
        </p:nvSpPr>
        <p:spPr>
          <a:xfrm>
            <a:off x="1477620" y="540912"/>
            <a:ext cx="9002333" cy="5422005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9D34EC-DD20-AB4A-9EEA-0F375DE8D7AA}"/>
              </a:ext>
            </a:extLst>
          </p:cNvPr>
          <p:cNvCxnSpPr/>
          <p:nvPr/>
        </p:nvCxnSpPr>
        <p:spPr>
          <a:xfrm>
            <a:off x="1485304" y="3008304"/>
            <a:ext cx="0" cy="170129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555838-F2B8-254B-99B3-9F3C402C3A18}"/>
              </a:ext>
            </a:extLst>
          </p:cNvPr>
          <p:cNvCxnSpPr>
            <a:cxnSpLocks/>
          </p:cNvCxnSpPr>
          <p:nvPr/>
        </p:nvCxnSpPr>
        <p:spPr>
          <a:xfrm>
            <a:off x="2513684" y="3220991"/>
            <a:ext cx="0" cy="99635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8E522A-960D-F143-B6FB-CFF2D7C74AC9}"/>
              </a:ext>
            </a:extLst>
          </p:cNvPr>
          <p:cNvCxnSpPr>
            <a:cxnSpLocks/>
          </p:cNvCxnSpPr>
          <p:nvPr/>
        </p:nvCxnSpPr>
        <p:spPr>
          <a:xfrm>
            <a:off x="3872477" y="2722812"/>
            <a:ext cx="0" cy="222570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9D3550-6048-7846-B287-F33B1AB841F4}"/>
              </a:ext>
            </a:extLst>
          </p:cNvPr>
          <p:cNvCxnSpPr>
            <a:cxnSpLocks/>
          </p:cNvCxnSpPr>
          <p:nvPr/>
        </p:nvCxnSpPr>
        <p:spPr>
          <a:xfrm>
            <a:off x="5238954" y="2484319"/>
            <a:ext cx="0" cy="276279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F2B496-A95C-6C46-BAD1-B39D4CAB9411}"/>
              </a:ext>
            </a:extLst>
          </p:cNvPr>
          <p:cNvCxnSpPr>
            <a:cxnSpLocks/>
          </p:cNvCxnSpPr>
          <p:nvPr/>
        </p:nvCxnSpPr>
        <p:spPr>
          <a:xfrm>
            <a:off x="6654097" y="3189773"/>
            <a:ext cx="0" cy="99635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AD028E-36FE-F34F-B5B5-CE72371E5A68}"/>
              </a:ext>
            </a:extLst>
          </p:cNvPr>
          <p:cNvCxnSpPr>
            <a:cxnSpLocks/>
          </p:cNvCxnSpPr>
          <p:nvPr/>
        </p:nvCxnSpPr>
        <p:spPr>
          <a:xfrm>
            <a:off x="8053872" y="3335485"/>
            <a:ext cx="0" cy="137411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7662D17-2058-9645-AF2A-6125A5111846}"/>
              </a:ext>
            </a:extLst>
          </p:cNvPr>
          <p:cNvCxnSpPr>
            <a:cxnSpLocks/>
          </p:cNvCxnSpPr>
          <p:nvPr/>
        </p:nvCxnSpPr>
        <p:spPr>
          <a:xfrm>
            <a:off x="9449804" y="2788302"/>
            <a:ext cx="0" cy="222570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28531B8-3BA3-B844-8C70-A32800C0CAD7}"/>
              </a:ext>
            </a:extLst>
          </p:cNvPr>
          <p:cNvCxnSpPr>
            <a:cxnSpLocks/>
          </p:cNvCxnSpPr>
          <p:nvPr/>
        </p:nvCxnSpPr>
        <p:spPr>
          <a:xfrm>
            <a:off x="10485690" y="3323060"/>
            <a:ext cx="0" cy="137411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CAF07BC-2073-2946-926F-503FF1BF9858}"/>
              </a:ext>
            </a:extLst>
          </p:cNvPr>
          <p:cNvSpPr/>
          <p:nvPr/>
        </p:nvSpPr>
        <p:spPr>
          <a:xfrm>
            <a:off x="1319523" y="2897024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0D8661-EE27-3A4D-BB4E-4D59E7923EEA}"/>
              </a:ext>
            </a:extLst>
          </p:cNvPr>
          <p:cNvSpPr/>
          <p:nvPr/>
        </p:nvSpPr>
        <p:spPr>
          <a:xfrm>
            <a:off x="1310617" y="4452359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4A2C0A-F5AA-4143-81AD-D353B5362BA4}"/>
              </a:ext>
            </a:extLst>
          </p:cNvPr>
          <p:cNvSpPr/>
          <p:nvPr/>
        </p:nvSpPr>
        <p:spPr>
          <a:xfrm>
            <a:off x="2360685" y="3112806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33A2209-A2C2-DD45-94D1-8028CB1E5509}"/>
              </a:ext>
            </a:extLst>
          </p:cNvPr>
          <p:cNvSpPr/>
          <p:nvPr/>
        </p:nvSpPr>
        <p:spPr>
          <a:xfrm>
            <a:off x="2351779" y="4010115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D226BE-9DB9-0A4D-AE66-D2F8699BC04F}"/>
              </a:ext>
            </a:extLst>
          </p:cNvPr>
          <p:cNvSpPr/>
          <p:nvPr/>
        </p:nvSpPr>
        <p:spPr>
          <a:xfrm>
            <a:off x="3709496" y="2582876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CE64FDD-E9F7-234F-9859-B46108E4B995}"/>
              </a:ext>
            </a:extLst>
          </p:cNvPr>
          <p:cNvSpPr/>
          <p:nvPr/>
        </p:nvSpPr>
        <p:spPr>
          <a:xfrm>
            <a:off x="3700590" y="4785645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9A1135-CE29-504C-9C69-0ABFB06C62BE}"/>
              </a:ext>
            </a:extLst>
          </p:cNvPr>
          <p:cNvSpPr/>
          <p:nvPr/>
        </p:nvSpPr>
        <p:spPr>
          <a:xfrm>
            <a:off x="5076183" y="2334611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46981EE-B3A9-6644-981C-9493D215C5F7}"/>
              </a:ext>
            </a:extLst>
          </p:cNvPr>
          <p:cNvSpPr/>
          <p:nvPr/>
        </p:nvSpPr>
        <p:spPr>
          <a:xfrm>
            <a:off x="5067277" y="5076203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48C913-A5AB-A344-97F5-EA4491415DE4}"/>
              </a:ext>
            </a:extLst>
          </p:cNvPr>
          <p:cNvSpPr/>
          <p:nvPr/>
        </p:nvSpPr>
        <p:spPr>
          <a:xfrm>
            <a:off x="6492337" y="3112278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56178D-BF56-404E-AA33-AABA4D6DEE3E}"/>
              </a:ext>
            </a:extLst>
          </p:cNvPr>
          <p:cNvSpPr/>
          <p:nvPr/>
        </p:nvSpPr>
        <p:spPr>
          <a:xfrm>
            <a:off x="6483431" y="3901155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65E18E8-6CA1-7F4B-A62C-9C4EA93702BA}"/>
              </a:ext>
            </a:extLst>
          </p:cNvPr>
          <p:cNvSpPr/>
          <p:nvPr/>
        </p:nvSpPr>
        <p:spPr>
          <a:xfrm>
            <a:off x="7892423" y="3213218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09218A8-3E0B-3D4D-AEC6-BFBB5D8BA148}"/>
              </a:ext>
            </a:extLst>
          </p:cNvPr>
          <p:cNvSpPr/>
          <p:nvPr/>
        </p:nvSpPr>
        <p:spPr>
          <a:xfrm>
            <a:off x="7883517" y="4469451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3DDC70D-8754-4140-AB0A-C0DDFF93BF14}"/>
              </a:ext>
            </a:extLst>
          </p:cNvPr>
          <p:cNvSpPr/>
          <p:nvPr/>
        </p:nvSpPr>
        <p:spPr>
          <a:xfrm>
            <a:off x="9289338" y="2639039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01CE40-F6DF-8441-A9D8-E98F1902809B}"/>
              </a:ext>
            </a:extLst>
          </p:cNvPr>
          <p:cNvSpPr/>
          <p:nvPr/>
        </p:nvSpPr>
        <p:spPr>
          <a:xfrm>
            <a:off x="9280432" y="4785645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F20687-0972-D343-BF5A-14E0003811BB}"/>
              </a:ext>
            </a:extLst>
          </p:cNvPr>
          <p:cNvSpPr/>
          <p:nvPr/>
        </p:nvSpPr>
        <p:spPr>
          <a:xfrm>
            <a:off x="10329880" y="3197457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AD8D0AD-29A3-FC4A-BCF0-98FA6F974220}"/>
              </a:ext>
            </a:extLst>
          </p:cNvPr>
          <p:cNvSpPr/>
          <p:nvPr/>
        </p:nvSpPr>
        <p:spPr>
          <a:xfrm>
            <a:off x="10320974" y="4483599"/>
            <a:ext cx="316194" cy="3161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2181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40</Words>
  <Application>Microsoft Macintosh PowerPoint</Application>
  <PresentationFormat>Widescreen</PresentationFormat>
  <Paragraphs>40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Fira Mono for Powerline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Chanwut Kittivorawong</dc:creator>
  <cp:lastModifiedBy>Chanwut Kittivorawong</cp:lastModifiedBy>
  <cp:revision>9</cp:revision>
  <dcterms:created xsi:type="dcterms:W3CDTF">2020-04-25T08:08:35Z</dcterms:created>
  <dcterms:modified xsi:type="dcterms:W3CDTF">2020-04-25T22:28:54Z</dcterms:modified>
</cp:coreProperties>
</file>