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9" r:id="rId4"/>
    <p:sldId id="261" r:id="rId5"/>
    <p:sldId id="260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99"/>
    <a:srgbClr val="BF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588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A6B49-781C-244F-9842-2524133C4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AD6E6C-E2DD-AB4D-A436-2944F4CAEA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736C3-7231-9449-AF9C-4B7CF90F0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9C84-73E3-0C43-97E9-B824FE12875A}" type="datetimeFigureOut">
              <a:rPr lang="en-US" smtClean="0"/>
              <a:t>7/6/20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604E4-3C66-2C44-89D0-10CE66E24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4BA2A-6794-4942-B65D-B2B5A7A45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C8F28-11F1-2A46-9C2A-64AC2769C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7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A4E61-32CD-E847-8354-414625D2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0167C9-B4D3-EE4F-A771-FC0699F2C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88D01-F0E5-7546-80B6-CD9D85F4A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9C84-73E3-0C43-97E9-B824FE12875A}" type="datetimeFigureOut">
              <a:rPr lang="en-US" smtClean="0"/>
              <a:t>7/6/20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65E27-2ABD-1540-BF7D-4E9F668A8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6D24C-1E1F-054E-AB6A-857254455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C8F28-11F1-2A46-9C2A-64AC2769C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8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032215-45B8-F746-A08C-2D10E64E38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7235F9-E6E7-7E49-BD47-E0878ABBE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6EBED-D35F-3841-BBD0-976D25D2B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9C84-73E3-0C43-97E9-B824FE12875A}" type="datetimeFigureOut">
              <a:rPr lang="en-US" smtClean="0"/>
              <a:t>7/6/20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F8A9B-87E2-C245-98D6-C575F2DB7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6AD1C-E418-D242-BF10-7CD9AADFC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C8F28-11F1-2A46-9C2A-64AC2769C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06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D4266-66ED-4444-B480-92699EF8A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FEEE0-01A3-594F-ABCC-8F8EEEB43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51D77-EC08-FF4A-B63C-DE0EBB18C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9C84-73E3-0C43-97E9-B824FE12875A}" type="datetimeFigureOut">
              <a:rPr lang="en-US" smtClean="0"/>
              <a:t>7/6/20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1314E-D738-3746-8C85-DD63E9092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2F74C-0A5E-8C42-A6B7-0EAACFFE7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C8F28-11F1-2A46-9C2A-64AC2769C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29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5464D-F0C6-B546-A36C-4FD49979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70D7E-44CC-E743-8B2A-D0505F4EC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D90B7-3A11-B54C-BF93-ECB8E87FD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9C84-73E3-0C43-97E9-B824FE12875A}" type="datetimeFigureOut">
              <a:rPr lang="en-US" smtClean="0"/>
              <a:t>7/6/20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43764-0F80-B14F-AEA7-A8B94DBF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C1296-F31A-E249-9491-070FCA35E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C8F28-11F1-2A46-9C2A-64AC2769C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0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BBA76-C880-694C-91F3-CDBDA8C63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31FFF-E153-E841-B9F0-AB2026CA4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FC3DC9-6714-2744-B6B6-3D2AB3458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7AB2E-0C5D-764F-81A3-E69128701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9C84-73E3-0C43-97E9-B824FE12875A}" type="datetimeFigureOut">
              <a:rPr lang="en-US" smtClean="0"/>
              <a:t>7/6/20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04809-FAE4-0742-A2E4-AE2D11005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13C12-2DFA-5F43-B9B9-43A6BC121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C8F28-11F1-2A46-9C2A-64AC2769C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46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9B3F1-A4AC-0A48-A098-0A4AB2BDB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5087A-9CC4-294D-8016-8B5AB5825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91596-0DDB-5843-B043-AE98D2F5E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442BEF-6CF4-A443-B577-FC24BE139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3EFFD1-D0F7-4D4D-A912-2EE69B46D2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0A2236-00E2-A444-B6B8-295630905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9C84-73E3-0C43-97E9-B824FE12875A}" type="datetimeFigureOut">
              <a:rPr lang="en-US" smtClean="0"/>
              <a:t>7/6/20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0C1BB3-1A65-7249-A845-63ADB1E3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B63857-4CDD-6E48-A9E3-9EDE753AD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C8F28-11F1-2A46-9C2A-64AC2769C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07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75C3E-7954-6E45-A47F-E6D73FA6D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508412-2D2B-3B42-9112-01169B026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9C84-73E3-0C43-97E9-B824FE12875A}" type="datetimeFigureOut">
              <a:rPr lang="en-US" smtClean="0"/>
              <a:t>7/6/20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B83F9C-18AA-8C47-8B28-802F69260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0FF80E-50BB-1C4D-AD92-0E972B6A3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C8F28-11F1-2A46-9C2A-64AC2769C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35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E4932D-2996-FA4E-9878-28BBF5B99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9C84-73E3-0C43-97E9-B824FE12875A}" type="datetimeFigureOut">
              <a:rPr lang="en-US" smtClean="0"/>
              <a:t>7/6/20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8F3949-56B4-5843-8F71-099F6F9BA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D5610-615A-CF43-A669-30B90B09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C8F28-11F1-2A46-9C2A-64AC2769C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45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1C12-A4ED-4449-978F-91363B7A4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7F3D9-71C6-454E-9F68-2103EFB84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436D7-8E9C-0547-A349-2EBC1D23F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D8B19A-FF19-A849-98F1-CE1224591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9C84-73E3-0C43-97E9-B824FE12875A}" type="datetimeFigureOut">
              <a:rPr lang="en-US" smtClean="0"/>
              <a:t>7/6/20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483B5-94D4-9E4C-94E6-27C22F15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78163-4F16-F747-921A-340A81C71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C8F28-11F1-2A46-9C2A-64AC2769C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42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37665-3D40-1947-958E-A99A4330B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7C783A-A26F-F34E-B29B-FF9F90ED7D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15C784-461C-AC4B-9E3D-6982640F1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C0704-4BD6-134A-89D6-FF07465FC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9C84-73E3-0C43-97E9-B824FE12875A}" type="datetimeFigureOut">
              <a:rPr lang="en-US" smtClean="0"/>
              <a:t>7/6/20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4D325-2A6D-F447-9CC6-EC7F05F6C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B8644-B545-4448-8C64-84FE76CF3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C8F28-11F1-2A46-9C2A-64AC2769C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42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8F2A48-9A78-A443-B989-32F5EE893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B3B63-9696-9B46-926E-FC10C9B33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691FC-A5BF-7D45-AEC0-D9ED08C95B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59C84-73E3-0C43-97E9-B824FE12875A}" type="datetimeFigureOut">
              <a:rPr lang="en-US" smtClean="0"/>
              <a:t>7/6/20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D60DD-DE91-2240-B420-9FF6A689E6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25ABD-73D4-6245-A188-835C9E2B15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C8F28-11F1-2A46-9C2A-64AC2769C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6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D6C65F3-CDCB-BF40-8CE1-053F44204A0A}"/>
              </a:ext>
            </a:extLst>
          </p:cNvPr>
          <p:cNvCxnSpPr>
            <a:cxnSpLocks/>
          </p:cNvCxnSpPr>
          <p:nvPr/>
        </p:nvCxnSpPr>
        <p:spPr>
          <a:xfrm>
            <a:off x="1463508" y="1050504"/>
            <a:ext cx="0" cy="4920799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5F0B38-0335-B948-849F-92D7B39E7A20}"/>
              </a:ext>
            </a:extLst>
          </p:cNvPr>
          <p:cNvCxnSpPr>
            <a:cxnSpLocks/>
          </p:cNvCxnSpPr>
          <p:nvPr/>
        </p:nvCxnSpPr>
        <p:spPr>
          <a:xfrm>
            <a:off x="2034670" y="1050504"/>
            <a:ext cx="0" cy="492079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EED82F-2D16-7F4D-AA38-C31BC9A19BE7}"/>
              </a:ext>
            </a:extLst>
          </p:cNvPr>
          <p:cNvCxnSpPr>
            <a:cxnSpLocks/>
          </p:cNvCxnSpPr>
          <p:nvPr/>
        </p:nvCxnSpPr>
        <p:spPr>
          <a:xfrm>
            <a:off x="2668227" y="1050504"/>
            <a:ext cx="0" cy="492079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26C7F9-9054-1D41-B1A9-C5718471025B}"/>
              </a:ext>
            </a:extLst>
          </p:cNvPr>
          <p:cNvCxnSpPr>
            <a:cxnSpLocks/>
          </p:cNvCxnSpPr>
          <p:nvPr/>
        </p:nvCxnSpPr>
        <p:spPr>
          <a:xfrm>
            <a:off x="3239389" y="1050504"/>
            <a:ext cx="0" cy="492079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0FE593-6432-E847-A69F-E6EE93570779}"/>
              </a:ext>
            </a:extLst>
          </p:cNvPr>
          <p:cNvCxnSpPr>
            <a:cxnSpLocks/>
          </p:cNvCxnSpPr>
          <p:nvPr/>
        </p:nvCxnSpPr>
        <p:spPr>
          <a:xfrm>
            <a:off x="3848948" y="1050504"/>
            <a:ext cx="0" cy="4920799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C7466A-8E4D-2D44-B605-2426A07C3ABE}"/>
              </a:ext>
            </a:extLst>
          </p:cNvPr>
          <p:cNvCxnSpPr>
            <a:cxnSpLocks/>
          </p:cNvCxnSpPr>
          <p:nvPr/>
        </p:nvCxnSpPr>
        <p:spPr>
          <a:xfrm>
            <a:off x="4420110" y="1050504"/>
            <a:ext cx="0" cy="492079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549BF59-B474-7B49-8830-7EF3D60C6D21}"/>
              </a:ext>
            </a:extLst>
          </p:cNvPr>
          <p:cNvCxnSpPr>
            <a:cxnSpLocks/>
          </p:cNvCxnSpPr>
          <p:nvPr/>
        </p:nvCxnSpPr>
        <p:spPr>
          <a:xfrm>
            <a:off x="5053667" y="1050504"/>
            <a:ext cx="0" cy="492079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7163F0-FC38-794E-8F6E-FE99EEE9153E}"/>
              </a:ext>
            </a:extLst>
          </p:cNvPr>
          <p:cNvCxnSpPr>
            <a:cxnSpLocks/>
          </p:cNvCxnSpPr>
          <p:nvPr/>
        </p:nvCxnSpPr>
        <p:spPr>
          <a:xfrm>
            <a:off x="5624829" y="1050504"/>
            <a:ext cx="0" cy="492079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D4CA1F3-8FBD-424B-BA54-73F8AC7E481A}"/>
              </a:ext>
            </a:extLst>
          </p:cNvPr>
          <p:cNvCxnSpPr>
            <a:cxnSpLocks/>
          </p:cNvCxnSpPr>
          <p:nvPr/>
        </p:nvCxnSpPr>
        <p:spPr>
          <a:xfrm>
            <a:off x="6181592" y="1050504"/>
            <a:ext cx="0" cy="4920799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9E91153-8D13-8D47-95D9-6C6B4AD05889}"/>
              </a:ext>
            </a:extLst>
          </p:cNvPr>
          <p:cNvCxnSpPr>
            <a:cxnSpLocks/>
          </p:cNvCxnSpPr>
          <p:nvPr/>
        </p:nvCxnSpPr>
        <p:spPr>
          <a:xfrm>
            <a:off x="6752755" y="1050504"/>
            <a:ext cx="0" cy="492079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64FE5D1-A7A6-B34E-8C57-C159953EFD2F}"/>
              </a:ext>
            </a:extLst>
          </p:cNvPr>
          <p:cNvCxnSpPr>
            <a:cxnSpLocks/>
          </p:cNvCxnSpPr>
          <p:nvPr/>
        </p:nvCxnSpPr>
        <p:spPr>
          <a:xfrm>
            <a:off x="7386311" y="1050504"/>
            <a:ext cx="0" cy="492079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E669225-5BA4-AF41-A85C-642874ADA76B}"/>
              </a:ext>
            </a:extLst>
          </p:cNvPr>
          <p:cNvCxnSpPr>
            <a:cxnSpLocks/>
          </p:cNvCxnSpPr>
          <p:nvPr/>
        </p:nvCxnSpPr>
        <p:spPr>
          <a:xfrm>
            <a:off x="7957472" y="1050504"/>
            <a:ext cx="0" cy="492079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0CD5868-EC46-094A-9EA6-3453A9C5ADED}"/>
              </a:ext>
            </a:extLst>
          </p:cNvPr>
          <p:cNvCxnSpPr>
            <a:cxnSpLocks/>
          </p:cNvCxnSpPr>
          <p:nvPr/>
        </p:nvCxnSpPr>
        <p:spPr>
          <a:xfrm>
            <a:off x="8567032" y="1050504"/>
            <a:ext cx="0" cy="4920799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C1BA25C-6684-954C-AE9B-6F34D5A36F3F}"/>
              </a:ext>
            </a:extLst>
          </p:cNvPr>
          <p:cNvCxnSpPr>
            <a:cxnSpLocks/>
          </p:cNvCxnSpPr>
          <p:nvPr/>
        </p:nvCxnSpPr>
        <p:spPr>
          <a:xfrm>
            <a:off x="9138195" y="1050504"/>
            <a:ext cx="0" cy="492079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C637BFA-0445-3640-8B16-5377A3A77524}"/>
              </a:ext>
            </a:extLst>
          </p:cNvPr>
          <p:cNvCxnSpPr>
            <a:cxnSpLocks/>
          </p:cNvCxnSpPr>
          <p:nvPr/>
        </p:nvCxnSpPr>
        <p:spPr>
          <a:xfrm>
            <a:off x="9771751" y="1050504"/>
            <a:ext cx="0" cy="492079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084B365-E54E-1948-90D4-9982D0648D1E}"/>
              </a:ext>
            </a:extLst>
          </p:cNvPr>
          <p:cNvCxnSpPr>
            <a:cxnSpLocks/>
          </p:cNvCxnSpPr>
          <p:nvPr/>
        </p:nvCxnSpPr>
        <p:spPr>
          <a:xfrm>
            <a:off x="10342912" y="1050504"/>
            <a:ext cx="0" cy="492079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77ED9AB-E9FC-1D43-9834-64593CAC4EE5}"/>
              </a:ext>
            </a:extLst>
          </p:cNvPr>
          <p:cNvCxnSpPr>
            <a:cxnSpLocks/>
          </p:cNvCxnSpPr>
          <p:nvPr/>
        </p:nvCxnSpPr>
        <p:spPr>
          <a:xfrm>
            <a:off x="10962072" y="1050504"/>
            <a:ext cx="0" cy="4920799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951D1FED-6B87-8947-9B86-C9D9F7ED176F}"/>
              </a:ext>
            </a:extLst>
          </p:cNvPr>
          <p:cNvCxnSpPr>
            <a:cxnSpLocks/>
          </p:cNvCxnSpPr>
          <p:nvPr/>
        </p:nvCxnSpPr>
        <p:spPr>
          <a:xfrm flipH="1">
            <a:off x="1216137" y="1339557"/>
            <a:ext cx="10067014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5140E579-9635-EA4B-B172-4F5013721881}"/>
              </a:ext>
            </a:extLst>
          </p:cNvPr>
          <p:cNvCxnSpPr>
            <a:cxnSpLocks/>
          </p:cNvCxnSpPr>
          <p:nvPr/>
        </p:nvCxnSpPr>
        <p:spPr>
          <a:xfrm flipH="1">
            <a:off x="1214318" y="1969973"/>
            <a:ext cx="10067014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D243FCAF-A056-1C4A-B663-100BC3B0FAA2}"/>
              </a:ext>
            </a:extLst>
          </p:cNvPr>
          <p:cNvCxnSpPr>
            <a:cxnSpLocks/>
          </p:cNvCxnSpPr>
          <p:nvPr/>
        </p:nvCxnSpPr>
        <p:spPr>
          <a:xfrm flipH="1">
            <a:off x="1216137" y="2603503"/>
            <a:ext cx="10067014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78828354-6E91-CC4D-A304-692ADE8FC043}"/>
              </a:ext>
            </a:extLst>
          </p:cNvPr>
          <p:cNvCxnSpPr>
            <a:cxnSpLocks/>
          </p:cNvCxnSpPr>
          <p:nvPr/>
        </p:nvCxnSpPr>
        <p:spPr>
          <a:xfrm flipH="1">
            <a:off x="1214317" y="3233920"/>
            <a:ext cx="10067014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4D64A8D-AF28-2B42-9BDC-C6A7B81EA0F6}"/>
              </a:ext>
            </a:extLst>
          </p:cNvPr>
          <p:cNvCxnSpPr>
            <a:cxnSpLocks/>
          </p:cNvCxnSpPr>
          <p:nvPr/>
        </p:nvCxnSpPr>
        <p:spPr>
          <a:xfrm flipH="1">
            <a:off x="1210678" y="3851922"/>
            <a:ext cx="10067014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E5FB4B91-ADF9-F84F-B591-273141A45E9E}"/>
              </a:ext>
            </a:extLst>
          </p:cNvPr>
          <p:cNvCxnSpPr>
            <a:cxnSpLocks/>
          </p:cNvCxnSpPr>
          <p:nvPr/>
        </p:nvCxnSpPr>
        <p:spPr>
          <a:xfrm flipH="1">
            <a:off x="1208859" y="4482339"/>
            <a:ext cx="10067014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476A07A0-7A09-B54E-B00B-0358DEB2DEEA}"/>
              </a:ext>
            </a:extLst>
          </p:cNvPr>
          <p:cNvCxnSpPr>
            <a:cxnSpLocks/>
          </p:cNvCxnSpPr>
          <p:nvPr/>
        </p:nvCxnSpPr>
        <p:spPr>
          <a:xfrm flipH="1">
            <a:off x="1210678" y="5115869"/>
            <a:ext cx="10067014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FDF3112F-2452-5C45-8665-B2215D84A15A}"/>
              </a:ext>
            </a:extLst>
          </p:cNvPr>
          <p:cNvCxnSpPr>
            <a:cxnSpLocks/>
          </p:cNvCxnSpPr>
          <p:nvPr/>
        </p:nvCxnSpPr>
        <p:spPr>
          <a:xfrm flipH="1">
            <a:off x="1208858" y="5746285"/>
            <a:ext cx="10067014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E56BAE2-3F55-8747-B7F8-944714A95B16}"/>
              </a:ext>
            </a:extLst>
          </p:cNvPr>
          <p:cNvSpPr/>
          <p:nvPr/>
        </p:nvSpPr>
        <p:spPr>
          <a:xfrm>
            <a:off x="2668226" y="1963762"/>
            <a:ext cx="6484351" cy="3145894"/>
          </a:xfrm>
          <a:prstGeom prst="rect">
            <a:avLst/>
          </a:prstGeom>
          <a:solidFill>
            <a:srgbClr val="FFE699">
              <a:alpha val="41961"/>
            </a:srgbClr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FAFE8A-8B99-8544-A5A4-1688E52F9252}"/>
              </a:ext>
            </a:extLst>
          </p:cNvPr>
          <p:cNvSpPr txBox="1"/>
          <p:nvPr/>
        </p:nvSpPr>
        <p:spPr>
          <a:xfrm>
            <a:off x="1593089" y="882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C4FB8D-DD7B-2340-9492-6DC14F39ACD8}"/>
              </a:ext>
            </a:extLst>
          </p:cNvPr>
          <p:cNvSpPr txBox="1"/>
          <p:nvPr/>
        </p:nvSpPr>
        <p:spPr>
          <a:xfrm>
            <a:off x="2198125" y="882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B2001B-6A4F-E347-8BB3-4420CE43B397}"/>
              </a:ext>
            </a:extLst>
          </p:cNvPr>
          <p:cNvSpPr txBox="1"/>
          <p:nvPr/>
        </p:nvSpPr>
        <p:spPr>
          <a:xfrm>
            <a:off x="2809600" y="882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82A89DC-CAB3-0B46-82BA-03AE9E25E5D5}"/>
              </a:ext>
            </a:extLst>
          </p:cNvPr>
          <p:cNvSpPr txBox="1"/>
          <p:nvPr/>
        </p:nvSpPr>
        <p:spPr>
          <a:xfrm>
            <a:off x="3396867" y="882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637284-81C2-A040-867C-6B4553DFDC75}"/>
              </a:ext>
            </a:extLst>
          </p:cNvPr>
          <p:cNvSpPr txBox="1"/>
          <p:nvPr/>
        </p:nvSpPr>
        <p:spPr>
          <a:xfrm>
            <a:off x="3948671" y="882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7A68AC6-3B0E-F349-836D-8F40AC41F5F1}"/>
              </a:ext>
            </a:extLst>
          </p:cNvPr>
          <p:cNvSpPr txBox="1"/>
          <p:nvPr/>
        </p:nvSpPr>
        <p:spPr>
          <a:xfrm>
            <a:off x="4553707" y="882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45BE2A-48A3-9144-A59C-52CE0F4A9B72}"/>
              </a:ext>
            </a:extLst>
          </p:cNvPr>
          <p:cNvSpPr txBox="1"/>
          <p:nvPr/>
        </p:nvSpPr>
        <p:spPr>
          <a:xfrm>
            <a:off x="5165182" y="882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297267-83DB-9D4D-A2B7-555042D91456}"/>
              </a:ext>
            </a:extLst>
          </p:cNvPr>
          <p:cNvSpPr txBox="1"/>
          <p:nvPr/>
        </p:nvSpPr>
        <p:spPr>
          <a:xfrm>
            <a:off x="5752449" y="882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3104AC1-01C0-FB43-BA80-198C0BAAC82C}"/>
              </a:ext>
            </a:extLst>
          </p:cNvPr>
          <p:cNvSpPr txBox="1"/>
          <p:nvPr/>
        </p:nvSpPr>
        <p:spPr>
          <a:xfrm>
            <a:off x="6317524" y="882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31B7C8-7E8C-C247-9F37-0B71DC23050E}"/>
              </a:ext>
            </a:extLst>
          </p:cNvPr>
          <p:cNvSpPr txBox="1"/>
          <p:nvPr/>
        </p:nvSpPr>
        <p:spPr>
          <a:xfrm>
            <a:off x="6922560" y="882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42A5B87-D8B0-7F4E-9F39-A5C9ADC6E30D}"/>
              </a:ext>
            </a:extLst>
          </p:cNvPr>
          <p:cNvSpPr txBox="1"/>
          <p:nvPr/>
        </p:nvSpPr>
        <p:spPr>
          <a:xfrm>
            <a:off x="7475525" y="8821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08D9FB7-662D-E844-97EE-2796CBAAA9DD}"/>
              </a:ext>
            </a:extLst>
          </p:cNvPr>
          <p:cNvSpPr txBox="1"/>
          <p:nvPr/>
        </p:nvSpPr>
        <p:spPr>
          <a:xfrm>
            <a:off x="8062793" y="8821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6D96977-48CE-244D-AE54-389208DBF069}"/>
              </a:ext>
            </a:extLst>
          </p:cNvPr>
          <p:cNvSpPr txBox="1"/>
          <p:nvPr/>
        </p:nvSpPr>
        <p:spPr>
          <a:xfrm>
            <a:off x="8614597" y="8821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C6DD587-535A-6844-9C7D-4756B5D482CD}"/>
              </a:ext>
            </a:extLst>
          </p:cNvPr>
          <p:cNvSpPr txBox="1"/>
          <p:nvPr/>
        </p:nvSpPr>
        <p:spPr>
          <a:xfrm>
            <a:off x="9219633" y="8821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496CFD6-58F1-234E-B081-AF5D12C7A894}"/>
              </a:ext>
            </a:extLst>
          </p:cNvPr>
          <p:cNvSpPr txBox="1"/>
          <p:nvPr/>
        </p:nvSpPr>
        <p:spPr>
          <a:xfrm>
            <a:off x="9831108" y="8821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623D74F-AA61-1542-8232-00A58D12C549}"/>
              </a:ext>
            </a:extLst>
          </p:cNvPr>
          <p:cNvSpPr txBox="1"/>
          <p:nvPr/>
        </p:nvSpPr>
        <p:spPr>
          <a:xfrm>
            <a:off x="10418375" y="8821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DA972F-8538-6A4F-87C3-E4ECA95CDD0D}"/>
              </a:ext>
            </a:extLst>
          </p:cNvPr>
          <p:cNvSpPr txBox="1"/>
          <p:nvPr/>
        </p:nvSpPr>
        <p:spPr>
          <a:xfrm>
            <a:off x="1109375" y="14776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280F82E-7BE8-3347-8C5C-B2158F3BA017}"/>
              </a:ext>
            </a:extLst>
          </p:cNvPr>
          <p:cNvSpPr txBox="1"/>
          <p:nvPr/>
        </p:nvSpPr>
        <p:spPr>
          <a:xfrm>
            <a:off x="1109376" y="2102072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C8A412E-33B9-824A-8DD5-AB493BAE821D}"/>
              </a:ext>
            </a:extLst>
          </p:cNvPr>
          <p:cNvSpPr txBox="1"/>
          <p:nvPr/>
        </p:nvSpPr>
        <p:spPr>
          <a:xfrm>
            <a:off x="1109376" y="2714384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7CC63E7-F595-AF4D-95C8-5CC0C5F7C97E}"/>
              </a:ext>
            </a:extLst>
          </p:cNvPr>
          <p:cNvSpPr txBox="1"/>
          <p:nvPr/>
        </p:nvSpPr>
        <p:spPr>
          <a:xfrm>
            <a:off x="1109376" y="3338840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29093C9-F9E2-B04C-A0A8-3C41CFC69328}"/>
              </a:ext>
            </a:extLst>
          </p:cNvPr>
          <p:cNvSpPr txBox="1"/>
          <p:nvPr/>
        </p:nvSpPr>
        <p:spPr>
          <a:xfrm>
            <a:off x="1095051" y="3986628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4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E77EC0E-3C6E-D94D-B454-8AA81BBBB5DD}"/>
              </a:ext>
            </a:extLst>
          </p:cNvPr>
          <p:cNvSpPr txBox="1"/>
          <p:nvPr/>
        </p:nvSpPr>
        <p:spPr>
          <a:xfrm>
            <a:off x="1095051" y="4611084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F585FF4-4A23-D34B-93D0-BE3B54F555AC}"/>
              </a:ext>
            </a:extLst>
          </p:cNvPr>
          <p:cNvSpPr txBox="1"/>
          <p:nvPr/>
        </p:nvSpPr>
        <p:spPr>
          <a:xfrm>
            <a:off x="1095051" y="5223396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1F0841-1338-F54B-912C-88154FFEF0A3}"/>
              </a:ext>
            </a:extLst>
          </p:cNvPr>
          <p:cNvSpPr txBox="1"/>
          <p:nvPr/>
        </p:nvSpPr>
        <p:spPr>
          <a:xfrm>
            <a:off x="2508878" y="45218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749FFA-7359-ED4E-B498-BD2E846F83A9}"/>
              </a:ext>
            </a:extLst>
          </p:cNvPr>
          <p:cNvSpPr txBox="1"/>
          <p:nvPr/>
        </p:nvSpPr>
        <p:spPr>
          <a:xfrm>
            <a:off x="4874523" y="45218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75D9E45-5296-4E49-88C3-37E239FC8FCE}"/>
              </a:ext>
            </a:extLst>
          </p:cNvPr>
          <p:cNvSpPr txBox="1"/>
          <p:nvPr/>
        </p:nvSpPr>
        <p:spPr>
          <a:xfrm>
            <a:off x="7222232" y="45218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9EF5842-B754-CA4E-8C38-C457C634ADC8}"/>
              </a:ext>
            </a:extLst>
          </p:cNvPr>
          <p:cNvSpPr txBox="1"/>
          <p:nvPr/>
        </p:nvSpPr>
        <p:spPr>
          <a:xfrm>
            <a:off x="9587877" y="45218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CB82A2D-12D7-4B41-BD45-BDE4B6D6C071}"/>
              </a:ext>
            </a:extLst>
          </p:cNvPr>
          <p:cNvSpPr txBox="1"/>
          <p:nvPr/>
        </p:nvSpPr>
        <p:spPr>
          <a:xfrm>
            <a:off x="458155" y="1400672"/>
            <a:ext cx="546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>
                <a:solidFill>
                  <a:srgbClr val="C00000"/>
                </a:solidFill>
              </a:rPr>
              <a:t>+0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F08B620-11F8-914A-89EB-7C67D4E73C99}"/>
              </a:ext>
            </a:extLst>
          </p:cNvPr>
          <p:cNvSpPr txBox="1"/>
          <p:nvPr/>
        </p:nvSpPr>
        <p:spPr>
          <a:xfrm>
            <a:off x="458155" y="2025128"/>
            <a:ext cx="546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>
                <a:solidFill>
                  <a:srgbClr val="C00000"/>
                </a:solidFill>
              </a:rPr>
              <a:t>+4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286D4BA-D5CD-D14B-971D-D0D30233F50C}"/>
              </a:ext>
            </a:extLst>
          </p:cNvPr>
          <p:cNvSpPr txBox="1"/>
          <p:nvPr/>
        </p:nvSpPr>
        <p:spPr>
          <a:xfrm>
            <a:off x="458155" y="2624112"/>
            <a:ext cx="546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>
                <a:solidFill>
                  <a:srgbClr val="C00000"/>
                </a:solidFill>
              </a:rPr>
              <a:t>+8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8349EB9-FCC1-9C4B-9371-2741E68A8BDC}"/>
              </a:ext>
            </a:extLst>
          </p:cNvPr>
          <p:cNvSpPr txBox="1"/>
          <p:nvPr/>
        </p:nvSpPr>
        <p:spPr>
          <a:xfrm>
            <a:off x="275412" y="3248568"/>
            <a:ext cx="7296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>
                <a:solidFill>
                  <a:srgbClr val="C00000"/>
                </a:solidFill>
              </a:rPr>
              <a:t>+12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321B852-2B3F-6F4B-AFBB-DDEEFD97D1AF}"/>
              </a:ext>
            </a:extLst>
          </p:cNvPr>
          <p:cNvSpPr txBox="1"/>
          <p:nvPr/>
        </p:nvSpPr>
        <p:spPr>
          <a:xfrm>
            <a:off x="275412" y="3887633"/>
            <a:ext cx="7296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>
                <a:solidFill>
                  <a:srgbClr val="C00000"/>
                </a:solidFill>
              </a:rPr>
              <a:t>+16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813F1ED-9C89-FB44-A736-CAE1038523D8}"/>
              </a:ext>
            </a:extLst>
          </p:cNvPr>
          <p:cNvSpPr txBox="1"/>
          <p:nvPr/>
        </p:nvSpPr>
        <p:spPr>
          <a:xfrm>
            <a:off x="275412" y="4512089"/>
            <a:ext cx="7296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>
                <a:solidFill>
                  <a:srgbClr val="C00000"/>
                </a:solidFill>
              </a:rPr>
              <a:t>+20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F367E12-8E75-8141-B97C-B7F3123B750E}"/>
              </a:ext>
            </a:extLst>
          </p:cNvPr>
          <p:cNvSpPr txBox="1"/>
          <p:nvPr/>
        </p:nvSpPr>
        <p:spPr>
          <a:xfrm>
            <a:off x="275412" y="5111073"/>
            <a:ext cx="7296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>
                <a:solidFill>
                  <a:srgbClr val="C00000"/>
                </a:solidFill>
              </a:rPr>
              <a:t>+24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5BBA688-EEF4-A84D-87E7-AA7312CD5F4A}"/>
              </a:ext>
            </a:extLst>
          </p:cNvPr>
          <p:cNvSpPr/>
          <p:nvPr/>
        </p:nvSpPr>
        <p:spPr>
          <a:xfrm>
            <a:off x="9831108" y="2062047"/>
            <a:ext cx="446276" cy="44627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2040578B-CA35-BD43-B0EF-673400C582CF}"/>
              </a:ext>
            </a:extLst>
          </p:cNvPr>
          <p:cNvSpPr/>
          <p:nvPr/>
        </p:nvSpPr>
        <p:spPr>
          <a:xfrm>
            <a:off x="10432032" y="2063600"/>
            <a:ext cx="446276" cy="44627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0E633A9F-2A88-E844-9DB7-E8E377951D7A}"/>
              </a:ext>
            </a:extLst>
          </p:cNvPr>
          <p:cNvSpPr/>
          <p:nvPr/>
        </p:nvSpPr>
        <p:spPr>
          <a:xfrm>
            <a:off x="9831108" y="2690909"/>
            <a:ext cx="446276" cy="44627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B12638F0-7178-CD43-B147-58A65205A580}"/>
              </a:ext>
            </a:extLst>
          </p:cNvPr>
          <p:cNvSpPr/>
          <p:nvPr/>
        </p:nvSpPr>
        <p:spPr>
          <a:xfrm>
            <a:off x="10432032" y="2692462"/>
            <a:ext cx="446276" cy="44627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12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A6970685-0165-E74B-9A01-0975C2C134CA}"/>
              </a:ext>
            </a:extLst>
          </p:cNvPr>
          <p:cNvCxnSpPr>
            <a:cxnSpLocks/>
          </p:cNvCxnSpPr>
          <p:nvPr/>
        </p:nvCxnSpPr>
        <p:spPr>
          <a:xfrm>
            <a:off x="1463508" y="1050504"/>
            <a:ext cx="0" cy="4920799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6DDEB39D-FC50-FF4E-9191-816BE5E0DC05}"/>
              </a:ext>
            </a:extLst>
          </p:cNvPr>
          <p:cNvCxnSpPr>
            <a:cxnSpLocks/>
          </p:cNvCxnSpPr>
          <p:nvPr/>
        </p:nvCxnSpPr>
        <p:spPr>
          <a:xfrm>
            <a:off x="2034670" y="1050504"/>
            <a:ext cx="0" cy="492079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BDABD34B-80B8-1245-8647-53624DEF8912}"/>
              </a:ext>
            </a:extLst>
          </p:cNvPr>
          <p:cNvCxnSpPr>
            <a:cxnSpLocks/>
          </p:cNvCxnSpPr>
          <p:nvPr/>
        </p:nvCxnSpPr>
        <p:spPr>
          <a:xfrm>
            <a:off x="2668227" y="1050504"/>
            <a:ext cx="0" cy="492079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1CAC053F-EE21-5B41-9399-049B5B7C6691}"/>
              </a:ext>
            </a:extLst>
          </p:cNvPr>
          <p:cNvCxnSpPr>
            <a:cxnSpLocks/>
          </p:cNvCxnSpPr>
          <p:nvPr/>
        </p:nvCxnSpPr>
        <p:spPr>
          <a:xfrm>
            <a:off x="3239389" y="1050504"/>
            <a:ext cx="0" cy="492079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40272DD2-BA65-BB4E-B439-28897CF55E4C}"/>
              </a:ext>
            </a:extLst>
          </p:cNvPr>
          <p:cNvCxnSpPr>
            <a:cxnSpLocks/>
          </p:cNvCxnSpPr>
          <p:nvPr/>
        </p:nvCxnSpPr>
        <p:spPr>
          <a:xfrm>
            <a:off x="3848948" y="1050504"/>
            <a:ext cx="0" cy="4920799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20553E8C-5A3C-A743-9BC1-2251A1C2DEA9}"/>
              </a:ext>
            </a:extLst>
          </p:cNvPr>
          <p:cNvCxnSpPr>
            <a:cxnSpLocks/>
          </p:cNvCxnSpPr>
          <p:nvPr/>
        </p:nvCxnSpPr>
        <p:spPr>
          <a:xfrm>
            <a:off x="4420110" y="1050504"/>
            <a:ext cx="0" cy="492079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54E47C45-23B2-C04A-B1CC-0C36B388C338}"/>
              </a:ext>
            </a:extLst>
          </p:cNvPr>
          <p:cNvCxnSpPr>
            <a:cxnSpLocks/>
          </p:cNvCxnSpPr>
          <p:nvPr/>
        </p:nvCxnSpPr>
        <p:spPr>
          <a:xfrm>
            <a:off x="5053667" y="1050504"/>
            <a:ext cx="0" cy="492079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D572BCDC-A397-0348-8639-5385B2B4FB47}"/>
              </a:ext>
            </a:extLst>
          </p:cNvPr>
          <p:cNvCxnSpPr>
            <a:cxnSpLocks/>
          </p:cNvCxnSpPr>
          <p:nvPr/>
        </p:nvCxnSpPr>
        <p:spPr>
          <a:xfrm>
            <a:off x="5624829" y="1050504"/>
            <a:ext cx="0" cy="492079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D6D4161B-1157-024B-A8CB-FAD4954F7F4F}"/>
              </a:ext>
            </a:extLst>
          </p:cNvPr>
          <p:cNvCxnSpPr>
            <a:cxnSpLocks/>
          </p:cNvCxnSpPr>
          <p:nvPr/>
        </p:nvCxnSpPr>
        <p:spPr>
          <a:xfrm>
            <a:off x="6181592" y="1050504"/>
            <a:ext cx="0" cy="4920799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C0F23512-B13B-3447-BC06-3CA3B2DA735A}"/>
              </a:ext>
            </a:extLst>
          </p:cNvPr>
          <p:cNvCxnSpPr>
            <a:cxnSpLocks/>
          </p:cNvCxnSpPr>
          <p:nvPr/>
        </p:nvCxnSpPr>
        <p:spPr>
          <a:xfrm>
            <a:off x="6752755" y="1050504"/>
            <a:ext cx="0" cy="492079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64523861-422A-8043-B195-35DC07DB2D5B}"/>
              </a:ext>
            </a:extLst>
          </p:cNvPr>
          <p:cNvCxnSpPr>
            <a:cxnSpLocks/>
          </p:cNvCxnSpPr>
          <p:nvPr/>
        </p:nvCxnSpPr>
        <p:spPr>
          <a:xfrm>
            <a:off x="7386311" y="1050504"/>
            <a:ext cx="0" cy="492079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B77D3E53-F21F-2944-816E-C070E4840360}"/>
              </a:ext>
            </a:extLst>
          </p:cNvPr>
          <p:cNvCxnSpPr>
            <a:cxnSpLocks/>
          </p:cNvCxnSpPr>
          <p:nvPr/>
        </p:nvCxnSpPr>
        <p:spPr>
          <a:xfrm>
            <a:off x="7957472" y="1050504"/>
            <a:ext cx="0" cy="492079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73CE22CE-2669-C64C-ABAC-1AA43981562E}"/>
              </a:ext>
            </a:extLst>
          </p:cNvPr>
          <p:cNvCxnSpPr>
            <a:cxnSpLocks/>
          </p:cNvCxnSpPr>
          <p:nvPr/>
        </p:nvCxnSpPr>
        <p:spPr>
          <a:xfrm>
            <a:off x="8567032" y="1050504"/>
            <a:ext cx="0" cy="4920799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419FED2F-EC7E-B54F-9094-B9260A4E3C55}"/>
              </a:ext>
            </a:extLst>
          </p:cNvPr>
          <p:cNvCxnSpPr>
            <a:cxnSpLocks/>
          </p:cNvCxnSpPr>
          <p:nvPr/>
        </p:nvCxnSpPr>
        <p:spPr>
          <a:xfrm>
            <a:off x="9138195" y="1050504"/>
            <a:ext cx="0" cy="492079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189E48FE-34FF-DF46-96BA-705E7B417FA3}"/>
              </a:ext>
            </a:extLst>
          </p:cNvPr>
          <p:cNvCxnSpPr>
            <a:cxnSpLocks/>
          </p:cNvCxnSpPr>
          <p:nvPr/>
        </p:nvCxnSpPr>
        <p:spPr>
          <a:xfrm>
            <a:off x="9771751" y="1050504"/>
            <a:ext cx="0" cy="492079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E492030A-CD1C-9040-9014-6A3CC36C9109}"/>
              </a:ext>
            </a:extLst>
          </p:cNvPr>
          <p:cNvCxnSpPr>
            <a:cxnSpLocks/>
          </p:cNvCxnSpPr>
          <p:nvPr/>
        </p:nvCxnSpPr>
        <p:spPr>
          <a:xfrm>
            <a:off x="10342912" y="1050504"/>
            <a:ext cx="0" cy="492079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241C05D0-2340-464D-BC4C-7EEF95F78999}"/>
              </a:ext>
            </a:extLst>
          </p:cNvPr>
          <p:cNvCxnSpPr>
            <a:cxnSpLocks/>
          </p:cNvCxnSpPr>
          <p:nvPr/>
        </p:nvCxnSpPr>
        <p:spPr>
          <a:xfrm>
            <a:off x="10962072" y="1050504"/>
            <a:ext cx="0" cy="4920799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B28AB47B-D4AC-3A4A-8EE8-92CAFDC0ED38}"/>
              </a:ext>
            </a:extLst>
          </p:cNvPr>
          <p:cNvCxnSpPr>
            <a:cxnSpLocks/>
          </p:cNvCxnSpPr>
          <p:nvPr/>
        </p:nvCxnSpPr>
        <p:spPr>
          <a:xfrm flipH="1">
            <a:off x="1216137" y="1339557"/>
            <a:ext cx="10067014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DAF07682-847F-3C4C-84A0-11D8A3067500}"/>
              </a:ext>
            </a:extLst>
          </p:cNvPr>
          <p:cNvCxnSpPr>
            <a:cxnSpLocks/>
          </p:cNvCxnSpPr>
          <p:nvPr/>
        </p:nvCxnSpPr>
        <p:spPr>
          <a:xfrm flipH="1">
            <a:off x="1214318" y="1969973"/>
            <a:ext cx="10067014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B6E532C5-83DF-2743-9D79-67666F8CFCFB}"/>
              </a:ext>
            </a:extLst>
          </p:cNvPr>
          <p:cNvCxnSpPr>
            <a:cxnSpLocks/>
          </p:cNvCxnSpPr>
          <p:nvPr/>
        </p:nvCxnSpPr>
        <p:spPr>
          <a:xfrm flipH="1">
            <a:off x="1216137" y="2603503"/>
            <a:ext cx="10067014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EC91D897-A5C9-8041-8212-5FF68F7F2A10}"/>
              </a:ext>
            </a:extLst>
          </p:cNvPr>
          <p:cNvCxnSpPr>
            <a:cxnSpLocks/>
          </p:cNvCxnSpPr>
          <p:nvPr/>
        </p:nvCxnSpPr>
        <p:spPr>
          <a:xfrm flipH="1">
            <a:off x="1214317" y="3233920"/>
            <a:ext cx="10067014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096CD0C9-4F26-BF43-85E9-E808315CC3E7}"/>
              </a:ext>
            </a:extLst>
          </p:cNvPr>
          <p:cNvCxnSpPr>
            <a:cxnSpLocks/>
          </p:cNvCxnSpPr>
          <p:nvPr/>
        </p:nvCxnSpPr>
        <p:spPr>
          <a:xfrm flipH="1">
            <a:off x="1210678" y="3851922"/>
            <a:ext cx="10067014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C9F600BD-C00B-AE45-BDAA-55C132E2CC84}"/>
              </a:ext>
            </a:extLst>
          </p:cNvPr>
          <p:cNvCxnSpPr>
            <a:cxnSpLocks/>
          </p:cNvCxnSpPr>
          <p:nvPr/>
        </p:nvCxnSpPr>
        <p:spPr>
          <a:xfrm flipH="1">
            <a:off x="1208859" y="4482339"/>
            <a:ext cx="10067014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C0B3B687-BF80-7049-BB70-B6ADBFD942F0}"/>
              </a:ext>
            </a:extLst>
          </p:cNvPr>
          <p:cNvCxnSpPr>
            <a:cxnSpLocks/>
          </p:cNvCxnSpPr>
          <p:nvPr/>
        </p:nvCxnSpPr>
        <p:spPr>
          <a:xfrm flipH="1">
            <a:off x="1210678" y="5115869"/>
            <a:ext cx="10067014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28D9B6B8-A406-3A40-B9F7-C0DAFBEA7364}"/>
              </a:ext>
            </a:extLst>
          </p:cNvPr>
          <p:cNvCxnSpPr>
            <a:cxnSpLocks/>
          </p:cNvCxnSpPr>
          <p:nvPr/>
        </p:nvCxnSpPr>
        <p:spPr>
          <a:xfrm flipH="1">
            <a:off x="1208858" y="5746285"/>
            <a:ext cx="10067014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angle 208">
            <a:extLst>
              <a:ext uri="{FF2B5EF4-FFF2-40B4-BE49-F238E27FC236}">
                <a16:creationId xmlns:a16="http://schemas.microsoft.com/office/drawing/2014/main" id="{13B76E8E-3E3C-2244-999E-CB952ECDA86A}"/>
              </a:ext>
            </a:extLst>
          </p:cNvPr>
          <p:cNvSpPr/>
          <p:nvPr/>
        </p:nvSpPr>
        <p:spPr>
          <a:xfrm>
            <a:off x="2668226" y="1963762"/>
            <a:ext cx="6484351" cy="3145894"/>
          </a:xfrm>
          <a:prstGeom prst="rect">
            <a:avLst/>
          </a:prstGeom>
          <a:solidFill>
            <a:srgbClr val="FFE699">
              <a:alpha val="50196"/>
            </a:srgbClr>
          </a:solidFill>
          <a:ln w="57150">
            <a:solidFill>
              <a:srgbClr val="BF9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BF8B679B-C51E-734B-B850-371332AF0E05}"/>
              </a:ext>
            </a:extLst>
          </p:cNvPr>
          <p:cNvSpPr txBox="1"/>
          <p:nvPr/>
        </p:nvSpPr>
        <p:spPr>
          <a:xfrm>
            <a:off x="1593089" y="882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98CFBC7-F214-5E41-BD8B-5B67C69EF576}"/>
              </a:ext>
            </a:extLst>
          </p:cNvPr>
          <p:cNvSpPr txBox="1"/>
          <p:nvPr/>
        </p:nvSpPr>
        <p:spPr>
          <a:xfrm>
            <a:off x="2198125" y="882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F37C8FC-227B-F94B-B920-E64DEBA58C17}"/>
              </a:ext>
            </a:extLst>
          </p:cNvPr>
          <p:cNvSpPr txBox="1"/>
          <p:nvPr/>
        </p:nvSpPr>
        <p:spPr>
          <a:xfrm>
            <a:off x="2809600" y="882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5A9CEE5C-4BDC-114F-A873-DA0DADF940BF}"/>
              </a:ext>
            </a:extLst>
          </p:cNvPr>
          <p:cNvSpPr txBox="1"/>
          <p:nvPr/>
        </p:nvSpPr>
        <p:spPr>
          <a:xfrm>
            <a:off x="3396867" y="882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2E440B89-EA28-2044-809F-AC2754EF1ADF}"/>
              </a:ext>
            </a:extLst>
          </p:cNvPr>
          <p:cNvSpPr txBox="1"/>
          <p:nvPr/>
        </p:nvSpPr>
        <p:spPr>
          <a:xfrm>
            <a:off x="3948671" y="882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B03401E1-D443-E64B-9A37-C203A18DFD6B}"/>
              </a:ext>
            </a:extLst>
          </p:cNvPr>
          <p:cNvSpPr txBox="1"/>
          <p:nvPr/>
        </p:nvSpPr>
        <p:spPr>
          <a:xfrm>
            <a:off x="4553707" y="882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4A8B72A3-602D-9742-933D-623E80296E00}"/>
              </a:ext>
            </a:extLst>
          </p:cNvPr>
          <p:cNvSpPr txBox="1"/>
          <p:nvPr/>
        </p:nvSpPr>
        <p:spPr>
          <a:xfrm>
            <a:off x="5165182" y="882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8807D7A9-C670-9D48-A31B-D435FFD645C9}"/>
              </a:ext>
            </a:extLst>
          </p:cNvPr>
          <p:cNvSpPr txBox="1"/>
          <p:nvPr/>
        </p:nvSpPr>
        <p:spPr>
          <a:xfrm>
            <a:off x="5752449" y="882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96A5F6E7-E190-0F44-92D9-AA753650980D}"/>
              </a:ext>
            </a:extLst>
          </p:cNvPr>
          <p:cNvSpPr txBox="1"/>
          <p:nvPr/>
        </p:nvSpPr>
        <p:spPr>
          <a:xfrm>
            <a:off x="6317524" y="882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135228E3-593D-C748-B162-8CB301453160}"/>
              </a:ext>
            </a:extLst>
          </p:cNvPr>
          <p:cNvSpPr txBox="1"/>
          <p:nvPr/>
        </p:nvSpPr>
        <p:spPr>
          <a:xfrm>
            <a:off x="6922560" y="882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737D6842-7021-A74D-97DE-9246B5B7E072}"/>
              </a:ext>
            </a:extLst>
          </p:cNvPr>
          <p:cNvSpPr txBox="1"/>
          <p:nvPr/>
        </p:nvSpPr>
        <p:spPr>
          <a:xfrm>
            <a:off x="7475525" y="8821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9CE6FD3C-B144-DD48-929E-FC54764CAAA3}"/>
              </a:ext>
            </a:extLst>
          </p:cNvPr>
          <p:cNvSpPr txBox="1"/>
          <p:nvPr/>
        </p:nvSpPr>
        <p:spPr>
          <a:xfrm>
            <a:off x="8062793" y="8821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81273EC1-88EB-B44E-8D7B-957337097F61}"/>
              </a:ext>
            </a:extLst>
          </p:cNvPr>
          <p:cNvSpPr txBox="1"/>
          <p:nvPr/>
        </p:nvSpPr>
        <p:spPr>
          <a:xfrm>
            <a:off x="8614597" y="8821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97FDC20F-8044-4849-BAFD-96B0B1D15C95}"/>
              </a:ext>
            </a:extLst>
          </p:cNvPr>
          <p:cNvSpPr txBox="1"/>
          <p:nvPr/>
        </p:nvSpPr>
        <p:spPr>
          <a:xfrm>
            <a:off x="9219633" y="8821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25D74AA7-80B9-DA48-BFCB-2D1D16194D05}"/>
              </a:ext>
            </a:extLst>
          </p:cNvPr>
          <p:cNvSpPr txBox="1"/>
          <p:nvPr/>
        </p:nvSpPr>
        <p:spPr>
          <a:xfrm>
            <a:off x="9831108" y="8821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30B5EA8-CE92-9048-9D42-867EADD66797}"/>
              </a:ext>
            </a:extLst>
          </p:cNvPr>
          <p:cNvSpPr txBox="1"/>
          <p:nvPr/>
        </p:nvSpPr>
        <p:spPr>
          <a:xfrm>
            <a:off x="10418375" y="8821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048E93B4-7356-2745-BAEF-CF88B3860EB3}"/>
              </a:ext>
            </a:extLst>
          </p:cNvPr>
          <p:cNvSpPr txBox="1"/>
          <p:nvPr/>
        </p:nvSpPr>
        <p:spPr>
          <a:xfrm>
            <a:off x="1109375" y="14776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0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991EBBF0-C00E-8A4B-AFD5-74C00CB009E8}"/>
              </a:ext>
            </a:extLst>
          </p:cNvPr>
          <p:cNvSpPr txBox="1"/>
          <p:nvPr/>
        </p:nvSpPr>
        <p:spPr>
          <a:xfrm>
            <a:off x="1109376" y="2102072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1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965D88B3-E9BF-874E-8F48-4059D6D9B9F1}"/>
              </a:ext>
            </a:extLst>
          </p:cNvPr>
          <p:cNvSpPr txBox="1"/>
          <p:nvPr/>
        </p:nvSpPr>
        <p:spPr>
          <a:xfrm>
            <a:off x="1109376" y="2714384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2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CD15C466-79AD-C94D-9DB9-528E583C53A4}"/>
              </a:ext>
            </a:extLst>
          </p:cNvPr>
          <p:cNvSpPr txBox="1"/>
          <p:nvPr/>
        </p:nvSpPr>
        <p:spPr>
          <a:xfrm>
            <a:off x="1109376" y="3338840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3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41E9483A-4A5A-1F4F-8457-6B1BA692EC7C}"/>
              </a:ext>
            </a:extLst>
          </p:cNvPr>
          <p:cNvSpPr txBox="1"/>
          <p:nvPr/>
        </p:nvSpPr>
        <p:spPr>
          <a:xfrm>
            <a:off x="1095051" y="3986628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4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63F48BCE-284E-2D41-9825-5FA04AC1AD22}"/>
              </a:ext>
            </a:extLst>
          </p:cNvPr>
          <p:cNvSpPr txBox="1"/>
          <p:nvPr/>
        </p:nvSpPr>
        <p:spPr>
          <a:xfrm>
            <a:off x="1095051" y="4611084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5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B58E2EBC-4C2C-CA42-949E-CBC770B6D48B}"/>
              </a:ext>
            </a:extLst>
          </p:cNvPr>
          <p:cNvSpPr txBox="1"/>
          <p:nvPr/>
        </p:nvSpPr>
        <p:spPr>
          <a:xfrm>
            <a:off x="1095051" y="5223396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6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4809B33-BA43-894F-96C2-F9AA94DD6D5B}"/>
              </a:ext>
            </a:extLst>
          </p:cNvPr>
          <p:cNvSpPr txBox="1"/>
          <p:nvPr/>
        </p:nvSpPr>
        <p:spPr>
          <a:xfrm>
            <a:off x="2508878" y="45218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61D559DD-953D-A746-87C3-2A71714890F8}"/>
              </a:ext>
            </a:extLst>
          </p:cNvPr>
          <p:cNvSpPr txBox="1"/>
          <p:nvPr/>
        </p:nvSpPr>
        <p:spPr>
          <a:xfrm>
            <a:off x="4874523" y="45218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54357E1D-236F-9F42-ACAB-C9B85E3868BE}"/>
              </a:ext>
            </a:extLst>
          </p:cNvPr>
          <p:cNvSpPr txBox="1"/>
          <p:nvPr/>
        </p:nvSpPr>
        <p:spPr>
          <a:xfrm>
            <a:off x="7222232" y="45218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6819AEB8-F4E1-7841-A121-4A61154A2272}"/>
              </a:ext>
            </a:extLst>
          </p:cNvPr>
          <p:cNvSpPr txBox="1"/>
          <p:nvPr/>
        </p:nvSpPr>
        <p:spPr>
          <a:xfrm>
            <a:off x="9587877" y="45218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78B11BB8-09CC-6D47-B0A4-5733CC7AF5E7}"/>
              </a:ext>
            </a:extLst>
          </p:cNvPr>
          <p:cNvSpPr txBox="1"/>
          <p:nvPr/>
        </p:nvSpPr>
        <p:spPr>
          <a:xfrm>
            <a:off x="458155" y="1400672"/>
            <a:ext cx="546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>
                <a:solidFill>
                  <a:srgbClr val="C00000"/>
                </a:solidFill>
              </a:rPr>
              <a:t>+0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DB765CE7-6E9C-0341-9A2E-37D4A0F16FBA}"/>
              </a:ext>
            </a:extLst>
          </p:cNvPr>
          <p:cNvSpPr txBox="1"/>
          <p:nvPr/>
        </p:nvSpPr>
        <p:spPr>
          <a:xfrm>
            <a:off x="458155" y="2025128"/>
            <a:ext cx="546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>
                <a:solidFill>
                  <a:srgbClr val="C00000"/>
                </a:solidFill>
              </a:rPr>
              <a:t>+4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5DD1640D-38EF-BA47-9119-9A9A3892EF29}"/>
              </a:ext>
            </a:extLst>
          </p:cNvPr>
          <p:cNvSpPr txBox="1"/>
          <p:nvPr/>
        </p:nvSpPr>
        <p:spPr>
          <a:xfrm>
            <a:off x="458155" y="2624112"/>
            <a:ext cx="546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>
                <a:solidFill>
                  <a:srgbClr val="C00000"/>
                </a:solidFill>
              </a:rPr>
              <a:t>+8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42EC0727-E91B-2244-B24A-29D503214E38}"/>
              </a:ext>
            </a:extLst>
          </p:cNvPr>
          <p:cNvSpPr txBox="1"/>
          <p:nvPr/>
        </p:nvSpPr>
        <p:spPr>
          <a:xfrm>
            <a:off x="275412" y="3248568"/>
            <a:ext cx="7296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>
                <a:solidFill>
                  <a:srgbClr val="C00000"/>
                </a:solidFill>
              </a:rPr>
              <a:t>+12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85216DC0-B64C-FA47-90AB-4A10BC2FA8E3}"/>
              </a:ext>
            </a:extLst>
          </p:cNvPr>
          <p:cNvSpPr txBox="1"/>
          <p:nvPr/>
        </p:nvSpPr>
        <p:spPr>
          <a:xfrm>
            <a:off x="275412" y="3887633"/>
            <a:ext cx="7296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>
                <a:solidFill>
                  <a:srgbClr val="C00000"/>
                </a:solidFill>
              </a:rPr>
              <a:t>+16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6922E5FB-1918-CA4F-B2F2-EFB3741D7D72}"/>
              </a:ext>
            </a:extLst>
          </p:cNvPr>
          <p:cNvSpPr txBox="1"/>
          <p:nvPr/>
        </p:nvSpPr>
        <p:spPr>
          <a:xfrm>
            <a:off x="275412" y="4512089"/>
            <a:ext cx="7296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>
                <a:solidFill>
                  <a:srgbClr val="C00000"/>
                </a:solidFill>
              </a:rPr>
              <a:t>+20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BFD8D74A-4A12-4947-BD48-DBC2BD1CB750}"/>
              </a:ext>
            </a:extLst>
          </p:cNvPr>
          <p:cNvSpPr txBox="1"/>
          <p:nvPr/>
        </p:nvSpPr>
        <p:spPr>
          <a:xfrm>
            <a:off x="275412" y="5111073"/>
            <a:ext cx="7296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>
                <a:solidFill>
                  <a:srgbClr val="C00000"/>
                </a:solidFill>
              </a:rPr>
              <a:t>+24</a:t>
            </a: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A569E34-0BA5-274E-85A6-D633E9F67320}"/>
              </a:ext>
            </a:extLst>
          </p:cNvPr>
          <p:cNvSpPr/>
          <p:nvPr/>
        </p:nvSpPr>
        <p:spPr>
          <a:xfrm>
            <a:off x="3907106" y="2025128"/>
            <a:ext cx="2232921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Fira Mono for Powerline" panose="020B0509050000020004" pitchFamily="49" charset="0"/>
                <a:ea typeface="Fira Mono for Powerline" panose="020B0509050000020004" pitchFamily="49" charset="0"/>
              </a:rPr>
              <a:t>arr</a:t>
            </a:r>
            <a:r>
              <a:rPr lang="en-US" sz="1600" dirty="0">
                <a:latin typeface="Fira Mono for Powerline" panose="020B0509050000020004" pitchFamily="49" charset="0"/>
                <a:ea typeface="Fira Mono for Powerline" panose="020B0509050000020004" pitchFamily="49" charset="0"/>
              </a:rPr>
              <a:t>[5] = 1111</a:t>
            </a:r>
            <a:r>
              <a:rPr lang="en-US" sz="1600" baseline="-25000" dirty="0">
                <a:latin typeface="Fira Mono for Powerline" panose="020B0509050000020004" pitchFamily="49" charset="0"/>
                <a:ea typeface="Fira Mono for Powerline" panose="020B0509050000020004" pitchFamily="49" charset="0"/>
              </a:rPr>
              <a:t>2</a:t>
            </a:r>
            <a:endParaRPr lang="en-US" sz="1600" dirty="0">
              <a:latin typeface="Fira Mono for Powerline" panose="020B0509050000020004" pitchFamily="49" charset="0"/>
              <a:ea typeface="Fira Mono for Powerline" panose="020B0509050000020004" pitchFamily="49" charset="0"/>
            </a:endParaRP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53D55C5F-97EA-4D4D-9B01-F2C928551782}"/>
              </a:ext>
            </a:extLst>
          </p:cNvPr>
          <p:cNvSpPr/>
          <p:nvPr/>
        </p:nvSpPr>
        <p:spPr>
          <a:xfrm>
            <a:off x="6258649" y="2025128"/>
            <a:ext cx="2232921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Fira Mono for Powerline" panose="020B0509050000020004" pitchFamily="49" charset="0"/>
                <a:ea typeface="Fira Mono for Powerline" panose="020B0509050000020004" pitchFamily="49" charset="0"/>
              </a:rPr>
              <a:t>arr</a:t>
            </a:r>
            <a:r>
              <a:rPr lang="en-US" sz="1600" dirty="0">
                <a:latin typeface="Fira Mono for Powerline" panose="020B0509050000020004" pitchFamily="49" charset="0"/>
                <a:ea typeface="Fira Mono for Powerline" panose="020B0509050000020004" pitchFamily="49" charset="0"/>
              </a:rPr>
              <a:t>[6] = 1111</a:t>
            </a:r>
            <a:r>
              <a:rPr lang="en-US" sz="1600" baseline="-25000" dirty="0">
                <a:latin typeface="Fira Mono for Powerline" panose="020B0509050000020004" pitchFamily="49" charset="0"/>
                <a:ea typeface="Fira Mono for Powerline" panose="020B0509050000020004" pitchFamily="49" charset="0"/>
              </a:rPr>
              <a:t>2</a:t>
            </a:r>
            <a:endParaRPr lang="en-US" sz="1600" dirty="0">
              <a:latin typeface="Fira Mono for Powerline" panose="020B0509050000020004" pitchFamily="49" charset="0"/>
              <a:ea typeface="Fira Mono for Powerline" panose="020B0509050000020004" pitchFamily="49" charset="0"/>
            </a:endParaRPr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96E9F9F7-2D56-4E41-BFB3-318E6CE59AB8}"/>
              </a:ext>
            </a:extLst>
          </p:cNvPr>
          <p:cNvSpPr/>
          <p:nvPr/>
        </p:nvSpPr>
        <p:spPr>
          <a:xfrm>
            <a:off x="1526753" y="2025128"/>
            <a:ext cx="2259000" cy="523220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0F5AB452-844C-F34C-80D1-AA88B1F18488}"/>
              </a:ext>
            </a:extLst>
          </p:cNvPr>
          <p:cNvSpPr/>
          <p:nvPr/>
        </p:nvSpPr>
        <p:spPr>
          <a:xfrm>
            <a:off x="2726385" y="2029143"/>
            <a:ext cx="1067787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8244805B-6A77-EF42-A060-0CEBE467C853}"/>
              </a:ext>
            </a:extLst>
          </p:cNvPr>
          <p:cNvSpPr/>
          <p:nvPr/>
        </p:nvSpPr>
        <p:spPr>
          <a:xfrm>
            <a:off x="8637710" y="2028255"/>
            <a:ext cx="2277485" cy="523220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5F18B17D-91A4-504A-8B50-08BD17A65E58}"/>
              </a:ext>
            </a:extLst>
          </p:cNvPr>
          <p:cNvSpPr/>
          <p:nvPr/>
        </p:nvSpPr>
        <p:spPr>
          <a:xfrm>
            <a:off x="8650278" y="2032270"/>
            <a:ext cx="450850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98D05F56-0C9E-9B46-A87D-C938C8FC6B30}"/>
              </a:ext>
            </a:extLst>
          </p:cNvPr>
          <p:cNvSpPr/>
          <p:nvPr/>
        </p:nvSpPr>
        <p:spPr>
          <a:xfrm>
            <a:off x="9831108" y="2062047"/>
            <a:ext cx="446276" cy="44627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9714D6A8-AFA6-A94A-8419-EDBCAC0EADE3}"/>
              </a:ext>
            </a:extLst>
          </p:cNvPr>
          <p:cNvSpPr/>
          <p:nvPr/>
        </p:nvSpPr>
        <p:spPr>
          <a:xfrm>
            <a:off x="10432032" y="2063600"/>
            <a:ext cx="446276" cy="44627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41DE6CAB-6302-2340-A2AC-CA73401EB64E}"/>
              </a:ext>
            </a:extLst>
          </p:cNvPr>
          <p:cNvSpPr/>
          <p:nvPr/>
        </p:nvSpPr>
        <p:spPr>
          <a:xfrm>
            <a:off x="9831108" y="2690909"/>
            <a:ext cx="446276" cy="44627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D0AFE7C0-7CA0-8440-9140-5DD674F492E8}"/>
              </a:ext>
            </a:extLst>
          </p:cNvPr>
          <p:cNvSpPr/>
          <p:nvPr/>
        </p:nvSpPr>
        <p:spPr>
          <a:xfrm>
            <a:off x="10432032" y="2692462"/>
            <a:ext cx="446276" cy="44627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B543722A-3E09-D942-8002-6A0A340BCC8E}"/>
              </a:ext>
            </a:extLst>
          </p:cNvPr>
          <p:cNvSpPr/>
          <p:nvPr/>
        </p:nvSpPr>
        <p:spPr>
          <a:xfrm>
            <a:off x="2956222" y="2721856"/>
            <a:ext cx="2911568" cy="54573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Fira Mono for Powerline" panose="020B0509050000020004" pitchFamily="49" charset="0"/>
                <a:ea typeface="Fira Mono for Powerline" panose="020B0509050000020004" pitchFamily="49" charset="0"/>
              </a:rPr>
              <a:t>arr</a:t>
            </a:r>
            <a:r>
              <a:rPr lang="en-US" sz="1400" dirty="0">
                <a:latin typeface="Fira Mono for Powerline" panose="020B0509050000020004" pitchFamily="49" charset="0"/>
                <a:ea typeface="Fira Mono for Powerline" panose="020B0509050000020004" pitchFamily="49" charset="0"/>
              </a:rPr>
              <a:t>[4] = </a:t>
            </a:r>
            <a:r>
              <a:rPr lang="en-US" sz="1400" dirty="0" err="1">
                <a:latin typeface="Fira Mono for Powerline" panose="020B0509050000020004" pitchFamily="49" charset="0"/>
                <a:ea typeface="Fira Mono for Powerline" panose="020B0509050000020004" pitchFamily="49" charset="0"/>
              </a:rPr>
              <a:t>arr</a:t>
            </a:r>
            <a:r>
              <a:rPr lang="en-US" sz="1400" dirty="0">
                <a:latin typeface="Fira Mono for Powerline" panose="020B0509050000020004" pitchFamily="49" charset="0"/>
                <a:ea typeface="Fira Mono for Powerline" panose="020B0509050000020004" pitchFamily="49" charset="0"/>
              </a:rPr>
              <a:t>[4] | 0011</a:t>
            </a:r>
            <a:r>
              <a:rPr lang="en-US" sz="1400" baseline="-25000" dirty="0">
                <a:latin typeface="Fira Mono for Powerline" panose="020B0509050000020004" pitchFamily="49" charset="0"/>
                <a:ea typeface="Fira Mono for Powerline" panose="020B0509050000020004" pitchFamily="49" charset="0"/>
              </a:rPr>
              <a:t>2</a:t>
            </a:r>
            <a:endParaRPr lang="en-US" sz="1400" dirty="0">
              <a:latin typeface="Fira Mono for Powerline" panose="020B0509050000020004" pitchFamily="49" charset="0"/>
              <a:ea typeface="Fira Mono for Powerline" panose="020B0509050000020004" pitchFamily="49" charset="0"/>
            </a:endParaRPr>
          </a:p>
        </p:txBody>
      </p:sp>
      <p:sp>
        <p:nvSpPr>
          <p:cNvPr id="321" name="Triangle 320">
            <a:extLst>
              <a:ext uri="{FF2B5EF4-FFF2-40B4-BE49-F238E27FC236}">
                <a16:creationId xmlns:a16="http://schemas.microsoft.com/office/drawing/2014/main" id="{65659C61-AB5D-B24D-8A81-9B612E0AEA53}"/>
              </a:ext>
            </a:extLst>
          </p:cNvPr>
          <p:cNvSpPr/>
          <p:nvPr/>
        </p:nvSpPr>
        <p:spPr>
          <a:xfrm>
            <a:off x="3159159" y="2423904"/>
            <a:ext cx="228782" cy="360287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1696DF1F-AA5E-6543-9BAF-BDA47D7333AF}"/>
              </a:ext>
            </a:extLst>
          </p:cNvPr>
          <p:cNvSpPr/>
          <p:nvPr/>
        </p:nvSpPr>
        <p:spPr>
          <a:xfrm>
            <a:off x="6142863" y="1307189"/>
            <a:ext cx="2911568" cy="54573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Fira Mono for Powerline" panose="020B0509050000020004" pitchFamily="49" charset="0"/>
                <a:ea typeface="Fira Mono for Powerline" panose="020B0509050000020004" pitchFamily="49" charset="0"/>
              </a:rPr>
              <a:t>arr</a:t>
            </a:r>
            <a:r>
              <a:rPr lang="en-US" sz="1400" dirty="0">
                <a:latin typeface="Fira Mono for Powerline" panose="020B0509050000020004" pitchFamily="49" charset="0"/>
                <a:ea typeface="Fira Mono for Powerline" panose="020B0509050000020004" pitchFamily="49" charset="0"/>
              </a:rPr>
              <a:t>[7] = </a:t>
            </a:r>
            <a:r>
              <a:rPr lang="en-US" sz="1400" dirty="0" err="1">
                <a:latin typeface="Fira Mono for Powerline" panose="020B0509050000020004" pitchFamily="49" charset="0"/>
                <a:ea typeface="Fira Mono for Powerline" panose="020B0509050000020004" pitchFamily="49" charset="0"/>
              </a:rPr>
              <a:t>arr</a:t>
            </a:r>
            <a:r>
              <a:rPr lang="en-US" sz="1400" dirty="0">
                <a:latin typeface="Fira Mono for Powerline" panose="020B0509050000020004" pitchFamily="49" charset="0"/>
                <a:ea typeface="Fira Mono for Powerline" panose="020B0509050000020004" pitchFamily="49" charset="0"/>
              </a:rPr>
              <a:t>[7] | 1000</a:t>
            </a:r>
            <a:r>
              <a:rPr lang="en-US" sz="1400" baseline="-25000" dirty="0">
                <a:latin typeface="Fira Mono for Powerline" panose="020B0509050000020004" pitchFamily="49" charset="0"/>
                <a:ea typeface="Fira Mono for Powerline" panose="020B0509050000020004" pitchFamily="49" charset="0"/>
              </a:rPr>
              <a:t>2</a:t>
            </a:r>
            <a:endParaRPr lang="en-US" sz="1400" dirty="0">
              <a:latin typeface="Fira Mono for Powerline" panose="020B0509050000020004" pitchFamily="49" charset="0"/>
              <a:ea typeface="Fira Mono for Powerline" panose="020B0509050000020004" pitchFamily="49" charset="0"/>
            </a:endParaRPr>
          </a:p>
        </p:txBody>
      </p:sp>
      <p:sp>
        <p:nvSpPr>
          <p:cNvPr id="323" name="Triangle 322">
            <a:extLst>
              <a:ext uri="{FF2B5EF4-FFF2-40B4-BE49-F238E27FC236}">
                <a16:creationId xmlns:a16="http://schemas.microsoft.com/office/drawing/2014/main" id="{A3B177C4-AF73-8543-935A-5D1FEC8C458E}"/>
              </a:ext>
            </a:extLst>
          </p:cNvPr>
          <p:cNvSpPr/>
          <p:nvPr/>
        </p:nvSpPr>
        <p:spPr>
          <a:xfrm rot="10800000">
            <a:off x="8742575" y="1809233"/>
            <a:ext cx="228782" cy="360287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60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A6970685-0165-E74B-9A01-0975C2C134CA}"/>
              </a:ext>
            </a:extLst>
          </p:cNvPr>
          <p:cNvCxnSpPr>
            <a:cxnSpLocks/>
          </p:cNvCxnSpPr>
          <p:nvPr/>
        </p:nvCxnSpPr>
        <p:spPr>
          <a:xfrm>
            <a:off x="1463508" y="1050504"/>
            <a:ext cx="0" cy="4920799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6DDEB39D-FC50-FF4E-9191-816BE5E0DC05}"/>
              </a:ext>
            </a:extLst>
          </p:cNvPr>
          <p:cNvCxnSpPr>
            <a:cxnSpLocks/>
          </p:cNvCxnSpPr>
          <p:nvPr/>
        </p:nvCxnSpPr>
        <p:spPr>
          <a:xfrm>
            <a:off x="2034670" y="1050504"/>
            <a:ext cx="0" cy="492079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BDABD34B-80B8-1245-8647-53624DEF8912}"/>
              </a:ext>
            </a:extLst>
          </p:cNvPr>
          <p:cNvCxnSpPr>
            <a:cxnSpLocks/>
          </p:cNvCxnSpPr>
          <p:nvPr/>
        </p:nvCxnSpPr>
        <p:spPr>
          <a:xfrm>
            <a:off x="2668227" y="1050504"/>
            <a:ext cx="0" cy="492079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1CAC053F-EE21-5B41-9399-049B5B7C6691}"/>
              </a:ext>
            </a:extLst>
          </p:cNvPr>
          <p:cNvCxnSpPr>
            <a:cxnSpLocks/>
          </p:cNvCxnSpPr>
          <p:nvPr/>
        </p:nvCxnSpPr>
        <p:spPr>
          <a:xfrm>
            <a:off x="3239389" y="1050504"/>
            <a:ext cx="0" cy="492079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40272DD2-BA65-BB4E-B439-28897CF55E4C}"/>
              </a:ext>
            </a:extLst>
          </p:cNvPr>
          <p:cNvCxnSpPr>
            <a:cxnSpLocks/>
          </p:cNvCxnSpPr>
          <p:nvPr/>
        </p:nvCxnSpPr>
        <p:spPr>
          <a:xfrm>
            <a:off x="3848948" y="1050504"/>
            <a:ext cx="0" cy="4920799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20553E8C-5A3C-A743-9BC1-2251A1C2DEA9}"/>
              </a:ext>
            </a:extLst>
          </p:cNvPr>
          <p:cNvCxnSpPr>
            <a:cxnSpLocks/>
          </p:cNvCxnSpPr>
          <p:nvPr/>
        </p:nvCxnSpPr>
        <p:spPr>
          <a:xfrm>
            <a:off x="4420110" y="1050504"/>
            <a:ext cx="0" cy="492079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54E47C45-23B2-C04A-B1CC-0C36B388C338}"/>
              </a:ext>
            </a:extLst>
          </p:cNvPr>
          <p:cNvCxnSpPr>
            <a:cxnSpLocks/>
          </p:cNvCxnSpPr>
          <p:nvPr/>
        </p:nvCxnSpPr>
        <p:spPr>
          <a:xfrm>
            <a:off x="5053667" y="1050504"/>
            <a:ext cx="0" cy="492079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D572BCDC-A397-0348-8639-5385B2B4FB47}"/>
              </a:ext>
            </a:extLst>
          </p:cNvPr>
          <p:cNvCxnSpPr>
            <a:cxnSpLocks/>
          </p:cNvCxnSpPr>
          <p:nvPr/>
        </p:nvCxnSpPr>
        <p:spPr>
          <a:xfrm>
            <a:off x="5624829" y="1050504"/>
            <a:ext cx="0" cy="492079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D6D4161B-1157-024B-A8CB-FAD4954F7F4F}"/>
              </a:ext>
            </a:extLst>
          </p:cNvPr>
          <p:cNvCxnSpPr>
            <a:cxnSpLocks/>
          </p:cNvCxnSpPr>
          <p:nvPr/>
        </p:nvCxnSpPr>
        <p:spPr>
          <a:xfrm>
            <a:off x="6181592" y="1050504"/>
            <a:ext cx="0" cy="4920799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C0F23512-B13B-3447-BC06-3CA3B2DA735A}"/>
              </a:ext>
            </a:extLst>
          </p:cNvPr>
          <p:cNvCxnSpPr>
            <a:cxnSpLocks/>
          </p:cNvCxnSpPr>
          <p:nvPr/>
        </p:nvCxnSpPr>
        <p:spPr>
          <a:xfrm>
            <a:off x="6752755" y="1050504"/>
            <a:ext cx="0" cy="492079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64523861-422A-8043-B195-35DC07DB2D5B}"/>
              </a:ext>
            </a:extLst>
          </p:cNvPr>
          <p:cNvCxnSpPr>
            <a:cxnSpLocks/>
          </p:cNvCxnSpPr>
          <p:nvPr/>
        </p:nvCxnSpPr>
        <p:spPr>
          <a:xfrm>
            <a:off x="7386311" y="1050504"/>
            <a:ext cx="0" cy="492079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B77D3E53-F21F-2944-816E-C070E4840360}"/>
              </a:ext>
            </a:extLst>
          </p:cNvPr>
          <p:cNvCxnSpPr>
            <a:cxnSpLocks/>
          </p:cNvCxnSpPr>
          <p:nvPr/>
        </p:nvCxnSpPr>
        <p:spPr>
          <a:xfrm>
            <a:off x="7957472" y="1050504"/>
            <a:ext cx="0" cy="492079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73CE22CE-2669-C64C-ABAC-1AA43981562E}"/>
              </a:ext>
            </a:extLst>
          </p:cNvPr>
          <p:cNvCxnSpPr>
            <a:cxnSpLocks/>
          </p:cNvCxnSpPr>
          <p:nvPr/>
        </p:nvCxnSpPr>
        <p:spPr>
          <a:xfrm>
            <a:off x="8567032" y="1050504"/>
            <a:ext cx="0" cy="4920799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419FED2F-EC7E-B54F-9094-B9260A4E3C55}"/>
              </a:ext>
            </a:extLst>
          </p:cNvPr>
          <p:cNvCxnSpPr>
            <a:cxnSpLocks/>
          </p:cNvCxnSpPr>
          <p:nvPr/>
        </p:nvCxnSpPr>
        <p:spPr>
          <a:xfrm>
            <a:off x="9138195" y="1050504"/>
            <a:ext cx="0" cy="492079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189E48FE-34FF-DF46-96BA-705E7B417FA3}"/>
              </a:ext>
            </a:extLst>
          </p:cNvPr>
          <p:cNvCxnSpPr>
            <a:cxnSpLocks/>
          </p:cNvCxnSpPr>
          <p:nvPr/>
        </p:nvCxnSpPr>
        <p:spPr>
          <a:xfrm>
            <a:off x="9771751" y="1050504"/>
            <a:ext cx="0" cy="492079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E492030A-CD1C-9040-9014-6A3CC36C9109}"/>
              </a:ext>
            </a:extLst>
          </p:cNvPr>
          <p:cNvCxnSpPr>
            <a:cxnSpLocks/>
          </p:cNvCxnSpPr>
          <p:nvPr/>
        </p:nvCxnSpPr>
        <p:spPr>
          <a:xfrm>
            <a:off x="10342912" y="1050504"/>
            <a:ext cx="0" cy="492079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241C05D0-2340-464D-BC4C-7EEF95F78999}"/>
              </a:ext>
            </a:extLst>
          </p:cNvPr>
          <p:cNvCxnSpPr>
            <a:cxnSpLocks/>
          </p:cNvCxnSpPr>
          <p:nvPr/>
        </p:nvCxnSpPr>
        <p:spPr>
          <a:xfrm>
            <a:off x="10962072" y="1050504"/>
            <a:ext cx="0" cy="4920799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B28AB47B-D4AC-3A4A-8EE8-92CAFDC0ED38}"/>
              </a:ext>
            </a:extLst>
          </p:cNvPr>
          <p:cNvCxnSpPr>
            <a:cxnSpLocks/>
          </p:cNvCxnSpPr>
          <p:nvPr/>
        </p:nvCxnSpPr>
        <p:spPr>
          <a:xfrm flipH="1">
            <a:off x="1216137" y="1339557"/>
            <a:ext cx="10067014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DAF07682-847F-3C4C-84A0-11D8A3067500}"/>
              </a:ext>
            </a:extLst>
          </p:cNvPr>
          <p:cNvCxnSpPr>
            <a:cxnSpLocks/>
          </p:cNvCxnSpPr>
          <p:nvPr/>
        </p:nvCxnSpPr>
        <p:spPr>
          <a:xfrm flipH="1">
            <a:off x="1214318" y="1969973"/>
            <a:ext cx="10067014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B6E532C5-83DF-2743-9D79-67666F8CFCFB}"/>
              </a:ext>
            </a:extLst>
          </p:cNvPr>
          <p:cNvCxnSpPr>
            <a:cxnSpLocks/>
          </p:cNvCxnSpPr>
          <p:nvPr/>
        </p:nvCxnSpPr>
        <p:spPr>
          <a:xfrm flipH="1">
            <a:off x="1216137" y="2603503"/>
            <a:ext cx="10067014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EC91D897-A5C9-8041-8212-5FF68F7F2A10}"/>
              </a:ext>
            </a:extLst>
          </p:cNvPr>
          <p:cNvCxnSpPr>
            <a:cxnSpLocks/>
          </p:cNvCxnSpPr>
          <p:nvPr/>
        </p:nvCxnSpPr>
        <p:spPr>
          <a:xfrm flipH="1">
            <a:off x="1214317" y="3233920"/>
            <a:ext cx="10067014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096CD0C9-4F26-BF43-85E9-E808315CC3E7}"/>
              </a:ext>
            </a:extLst>
          </p:cNvPr>
          <p:cNvCxnSpPr>
            <a:cxnSpLocks/>
          </p:cNvCxnSpPr>
          <p:nvPr/>
        </p:nvCxnSpPr>
        <p:spPr>
          <a:xfrm flipH="1">
            <a:off x="1210678" y="3851922"/>
            <a:ext cx="10067014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C9F600BD-C00B-AE45-BDAA-55C132E2CC84}"/>
              </a:ext>
            </a:extLst>
          </p:cNvPr>
          <p:cNvCxnSpPr>
            <a:cxnSpLocks/>
          </p:cNvCxnSpPr>
          <p:nvPr/>
        </p:nvCxnSpPr>
        <p:spPr>
          <a:xfrm flipH="1">
            <a:off x="1208859" y="4482339"/>
            <a:ext cx="10067014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C0B3B687-BF80-7049-BB70-B6ADBFD942F0}"/>
              </a:ext>
            </a:extLst>
          </p:cNvPr>
          <p:cNvCxnSpPr>
            <a:cxnSpLocks/>
          </p:cNvCxnSpPr>
          <p:nvPr/>
        </p:nvCxnSpPr>
        <p:spPr>
          <a:xfrm flipH="1">
            <a:off x="1210678" y="5115869"/>
            <a:ext cx="10067014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28D9B6B8-A406-3A40-B9F7-C0DAFBEA7364}"/>
              </a:ext>
            </a:extLst>
          </p:cNvPr>
          <p:cNvCxnSpPr>
            <a:cxnSpLocks/>
          </p:cNvCxnSpPr>
          <p:nvPr/>
        </p:nvCxnSpPr>
        <p:spPr>
          <a:xfrm flipH="1">
            <a:off x="1208858" y="5746285"/>
            <a:ext cx="10067014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angle 208">
            <a:extLst>
              <a:ext uri="{FF2B5EF4-FFF2-40B4-BE49-F238E27FC236}">
                <a16:creationId xmlns:a16="http://schemas.microsoft.com/office/drawing/2014/main" id="{13B76E8E-3E3C-2244-999E-CB952ECDA86A}"/>
              </a:ext>
            </a:extLst>
          </p:cNvPr>
          <p:cNvSpPr/>
          <p:nvPr/>
        </p:nvSpPr>
        <p:spPr>
          <a:xfrm>
            <a:off x="2668226" y="1963762"/>
            <a:ext cx="6484351" cy="3145894"/>
          </a:xfrm>
          <a:prstGeom prst="rect">
            <a:avLst/>
          </a:prstGeom>
          <a:solidFill>
            <a:srgbClr val="FFE699">
              <a:alpha val="50196"/>
            </a:srgbClr>
          </a:solidFill>
          <a:ln w="57150">
            <a:solidFill>
              <a:srgbClr val="BF9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BF8B679B-C51E-734B-B850-371332AF0E05}"/>
              </a:ext>
            </a:extLst>
          </p:cNvPr>
          <p:cNvSpPr txBox="1"/>
          <p:nvPr/>
        </p:nvSpPr>
        <p:spPr>
          <a:xfrm>
            <a:off x="1593089" y="882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98CFBC7-F214-5E41-BD8B-5B67C69EF576}"/>
              </a:ext>
            </a:extLst>
          </p:cNvPr>
          <p:cNvSpPr txBox="1"/>
          <p:nvPr/>
        </p:nvSpPr>
        <p:spPr>
          <a:xfrm>
            <a:off x="2198125" y="882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F37C8FC-227B-F94B-B920-E64DEBA58C17}"/>
              </a:ext>
            </a:extLst>
          </p:cNvPr>
          <p:cNvSpPr txBox="1"/>
          <p:nvPr/>
        </p:nvSpPr>
        <p:spPr>
          <a:xfrm>
            <a:off x="2809600" y="882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5A9CEE5C-4BDC-114F-A873-DA0DADF940BF}"/>
              </a:ext>
            </a:extLst>
          </p:cNvPr>
          <p:cNvSpPr txBox="1"/>
          <p:nvPr/>
        </p:nvSpPr>
        <p:spPr>
          <a:xfrm>
            <a:off x="3396867" y="882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2E440B89-EA28-2044-809F-AC2754EF1ADF}"/>
              </a:ext>
            </a:extLst>
          </p:cNvPr>
          <p:cNvSpPr txBox="1"/>
          <p:nvPr/>
        </p:nvSpPr>
        <p:spPr>
          <a:xfrm>
            <a:off x="3948671" y="882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B03401E1-D443-E64B-9A37-C203A18DFD6B}"/>
              </a:ext>
            </a:extLst>
          </p:cNvPr>
          <p:cNvSpPr txBox="1"/>
          <p:nvPr/>
        </p:nvSpPr>
        <p:spPr>
          <a:xfrm>
            <a:off x="4553707" y="882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4A8B72A3-602D-9742-933D-623E80296E00}"/>
              </a:ext>
            </a:extLst>
          </p:cNvPr>
          <p:cNvSpPr txBox="1"/>
          <p:nvPr/>
        </p:nvSpPr>
        <p:spPr>
          <a:xfrm>
            <a:off x="5165182" y="882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8807D7A9-C670-9D48-A31B-D435FFD645C9}"/>
              </a:ext>
            </a:extLst>
          </p:cNvPr>
          <p:cNvSpPr txBox="1"/>
          <p:nvPr/>
        </p:nvSpPr>
        <p:spPr>
          <a:xfrm>
            <a:off x="5752449" y="882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96A5F6E7-E190-0F44-92D9-AA753650980D}"/>
              </a:ext>
            </a:extLst>
          </p:cNvPr>
          <p:cNvSpPr txBox="1"/>
          <p:nvPr/>
        </p:nvSpPr>
        <p:spPr>
          <a:xfrm>
            <a:off x="6317524" y="882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135228E3-593D-C748-B162-8CB301453160}"/>
              </a:ext>
            </a:extLst>
          </p:cNvPr>
          <p:cNvSpPr txBox="1"/>
          <p:nvPr/>
        </p:nvSpPr>
        <p:spPr>
          <a:xfrm>
            <a:off x="6922560" y="882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737D6842-7021-A74D-97DE-9246B5B7E072}"/>
              </a:ext>
            </a:extLst>
          </p:cNvPr>
          <p:cNvSpPr txBox="1"/>
          <p:nvPr/>
        </p:nvSpPr>
        <p:spPr>
          <a:xfrm>
            <a:off x="7475525" y="8821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9CE6FD3C-B144-DD48-929E-FC54764CAAA3}"/>
              </a:ext>
            </a:extLst>
          </p:cNvPr>
          <p:cNvSpPr txBox="1"/>
          <p:nvPr/>
        </p:nvSpPr>
        <p:spPr>
          <a:xfrm>
            <a:off x="8062793" y="8821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81273EC1-88EB-B44E-8D7B-957337097F61}"/>
              </a:ext>
            </a:extLst>
          </p:cNvPr>
          <p:cNvSpPr txBox="1"/>
          <p:nvPr/>
        </p:nvSpPr>
        <p:spPr>
          <a:xfrm>
            <a:off x="8614597" y="8821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97FDC20F-8044-4849-BAFD-96B0B1D15C95}"/>
              </a:ext>
            </a:extLst>
          </p:cNvPr>
          <p:cNvSpPr txBox="1"/>
          <p:nvPr/>
        </p:nvSpPr>
        <p:spPr>
          <a:xfrm>
            <a:off x="9219633" y="8821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25D74AA7-80B9-DA48-BFCB-2D1D16194D05}"/>
              </a:ext>
            </a:extLst>
          </p:cNvPr>
          <p:cNvSpPr txBox="1"/>
          <p:nvPr/>
        </p:nvSpPr>
        <p:spPr>
          <a:xfrm>
            <a:off x="9831108" y="8821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30B5EA8-CE92-9048-9D42-867EADD66797}"/>
              </a:ext>
            </a:extLst>
          </p:cNvPr>
          <p:cNvSpPr txBox="1"/>
          <p:nvPr/>
        </p:nvSpPr>
        <p:spPr>
          <a:xfrm>
            <a:off x="10418375" y="8821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048E93B4-7356-2745-BAEF-CF88B3860EB3}"/>
              </a:ext>
            </a:extLst>
          </p:cNvPr>
          <p:cNvSpPr txBox="1"/>
          <p:nvPr/>
        </p:nvSpPr>
        <p:spPr>
          <a:xfrm>
            <a:off x="1109375" y="14776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0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991EBBF0-C00E-8A4B-AFD5-74C00CB009E8}"/>
              </a:ext>
            </a:extLst>
          </p:cNvPr>
          <p:cNvSpPr txBox="1"/>
          <p:nvPr/>
        </p:nvSpPr>
        <p:spPr>
          <a:xfrm>
            <a:off x="1109376" y="2102072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1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965D88B3-E9BF-874E-8F48-4059D6D9B9F1}"/>
              </a:ext>
            </a:extLst>
          </p:cNvPr>
          <p:cNvSpPr txBox="1"/>
          <p:nvPr/>
        </p:nvSpPr>
        <p:spPr>
          <a:xfrm>
            <a:off x="1109376" y="2714384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2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CD15C466-79AD-C94D-9DB9-528E583C53A4}"/>
              </a:ext>
            </a:extLst>
          </p:cNvPr>
          <p:cNvSpPr txBox="1"/>
          <p:nvPr/>
        </p:nvSpPr>
        <p:spPr>
          <a:xfrm>
            <a:off x="1109376" y="3338840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3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41E9483A-4A5A-1F4F-8457-6B1BA692EC7C}"/>
              </a:ext>
            </a:extLst>
          </p:cNvPr>
          <p:cNvSpPr txBox="1"/>
          <p:nvPr/>
        </p:nvSpPr>
        <p:spPr>
          <a:xfrm>
            <a:off x="1095051" y="3986628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4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63F48BCE-284E-2D41-9825-5FA04AC1AD22}"/>
              </a:ext>
            </a:extLst>
          </p:cNvPr>
          <p:cNvSpPr txBox="1"/>
          <p:nvPr/>
        </p:nvSpPr>
        <p:spPr>
          <a:xfrm>
            <a:off x="1095051" y="4611084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5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B58E2EBC-4C2C-CA42-949E-CBC770B6D48B}"/>
              </a:ext>
            </a:extLst>
          </p:cNvPr>
          <p:cNvSpPr txBox="1"/>
          <p:nvPr/>
        </p:nvSpPr>
        <p:spPr>
          <a:xfrm>
            <a:off x="1095051" y="5223396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6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4809B33-BA43-894F-96C2-F9AA94DD6D5B}"/>
              </a:ext>
            </a:extLst>
          </p:cNvPr>
          <p:cNvSpPr txBox="1"/>
          <p:nvPr/>
        </p:nvSpPr>
        <p:spPr>
          <a:xfrm>
            <a:off x="2508878" y="45218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61D559DD-953D-A746-87C3-2A71714890F8}"/>
              </a:ext>
            </a:extLst>
          </p:cNvPr>
          <p:cNvSpPr txBox="1"/>
          <p:nvPr/>
        </p:nvSpPr>
        <p:spPr>
          <a:xfrm>
            <a:off x="4874523" y="45218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54357E1D-236F-9F42-ACAB-C9B85E3868BE}"/>
              </a:ext>
            </a:extLst>
          </p:cNvPr>
          <p:cNvSpPr txBox="1"/>
          <p:nvPr/>
        </p:nvSpPr>
        <p:spPr>
          <a:xfrm>
            <a:off x="7222232" y="45218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6819AEB8-F4E1-7841-A121-4A61154A2272}"/>
              </a:ext>
            </a:extLst>
          </p:cNvPr>
          <p:cNvSpPr txBox="1"/>
          <p:nvPr/>
        </p:nvSpPr>
        <p:spPr>
          <a:xfrm>
            <a:off x="9587877" y="45218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78B11BB8-09CC-6D47-B0A4-5733CC7AF5E7}"/>
              </a:ext>
            </a:extLst>
          </p:cNvPr>
          <p:cNvSpPr txBox="1"/>
          <p:nvPr/>
        </p:nvSpPr>
        <p:spPr>
          <a:xfrm>
            <a:off x="458155" y="1400672"/>
            <a:ext cx="546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>
                <a:solidFill>
                  <a:srgbClr val="C00000"/>
                </a:solidFill>
              </a:rPr>
              <a:t>+0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DB765CE7-6E9C-0341-9A2E-37D4A0F16FBA}"/>
              </a:ext>
            </a:extLst>
          </p:cNvPr>
          <p:cNvSpPr txBox="1"/>
          <p:nvPr/>
        </p:nvSpPr>
        <p:spPr>
          <a:xfrm>
            <a:off x="458155" y="2025128"/>
            <a:ext cx="546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>
                <a:solidFill>
                  <a:srgbClr val="C00000"/>
                </a:solidFill>
              </a:rPr>
              <a:t>+4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5DD1640D-38EF-BA47-9119-9A9A3892EF29}"/>
              </a:ext>
            </a:extLst>
          </p:cNvPr>
          <p:cNvSpPr txBox="1"/>
          <p:nvPr/>
        </p:nvSpPr>
        <p:spPr>
          <a:xfrm>
            <a:off x="458155" y="2624112"/>
            <a:ext cx="546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>
                <a:solidFill>
                  <a:srgbClr val="C00000"/>
                </a:solidFill>
              </a:rPr>
              <a:t>+8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42EC0727-E91B-2244-B24A-29D503214E38}"/>
              </a:ext>
            </a:extLst>
          </p:cNvPr>
          <p:cNvSpPr txBox="1"/>
          <p:nvPr/>
        </p:nvSpPr>
        <p:spPr>
          <a:xfrm>
            <a:off x="275412" y="3248568"/>
            <a:ext cx="7296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>
                <a:solidFill>
                  <a:srgbClr val="C00000"/>
                </a:solidFill>
              </a:rPr>
              <a:t>+12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85216DC0-B64C-FA47-90AB-4A10BC2FA8E3}"/>
              </a:ext>
            </a:extLst>
          </p:cNvPr>
          <p:cNvSpPr txBox="1"/>
          <p:nvPr/>
        </p:nvSpPr>
        <p:spPr>
          <a:xfrm>
            <a:off x="275412" y="3887633"/>
            <a:ext cx="7296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>
                <a:solidFill>
                  <a:srgbClr val="C00000"/>
                </a:solidFill>
              </a:rPr>
              <a:t>+16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6922E5FB-1918-CA4F-B2F2-EFB3741D7D72}"/>
              </a:ext>
            </a:extLst>
          </p:cNvPr>
          <p:cNvSpPr txBox="1"/>
          <p:nvPr/>
        </p:nvSpPr>
        <p:spPr>
          <a:xfrm>
            <a:off x="275412" y="4512089"/>
            <a:ext cx="7296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>
                <a:solidFill>
                  <a:srgbClr val="C00000"/>
                </a:solidFill>
              </a:rPr>
              <a:t>+20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BFD8D74A-4A12-4947-BD48-DBC2BD1CB750}"/>
              </a:ext>
            </a:extLst>
          </p:cNvPr>
          <p:cNvSpPr txBox="1"/>
          <p:nvPr/>
        </p:nvSpPr>
        <p:spPr>
          <a:xfrm>
            <a:off x="275412" y="5111073"/>
            <a:ext cx="7296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>
                <a:solidFill>
                  <a:srgbClr val="C00000"/>
                </a:solidFill>
              </a:rPr>
              <a:t>+24</a:t>
            </a: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A569E34-0BA5-274E-85A6-D633E9F67320}"/>
              </a:ext>
            </a:extLst>
          </p:cNvPr>
          <p:cNvSpPr/>
          <p:nvPr/>
        </p:nvSpPr>
        <p:spPr>
          <a:xfrm>
            <a:off x="3907106" y="2025128"/>
            <a:ext cx="2232921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Fira Mono for Powerline" panose="020B0509050000020004" pitchFamily="49" charset="0"/>
                <a:ea typeface="Fira Mono for Powerline" panose="020B0509050000020004" pitchFamily="49" charset="0"/>
              </a:rPr>
              <a:t>arr</a:t>
            </a:r>
            <a:r>
              <a:rPr lang="en-US" sz="1600" dirty="0">
                <a:latin typeface="Fira Mono for Powerline" panose="020B0509050000020004" pitchFamily="49" charset="0"/>
                <a:ea typeface="Fira Mono for Powerline" panose="020B0509050000020004" pitchFamily="49" charset="0"/>
              </a:rPr>
              <a:t>[5]</a:t>
            </a: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53D55C5F-97EA-4D4D-9B01-F2C928551782}"/>
              </a:ext>
            </a:extLst>
          </p:cNvPr>
          <p:cNvSpPr/>
          <p:nvPr/>
        </p:nvSpPr>
        <p:spPr>
          <a:xfrm>
            <a:off x="6258649" y="2025128"/>
            <a:ext cx="2232921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Fira Mono for Powerline" panose="020B0509050000020004" pitchFamily="49" charset="0"/>
                <a:ea typeface="Fira Mono for Powerline" panose="020B0509050000020004" pitchFamily="49" charset="0"/>
              </a:rPr>
              <a:t>arr</a:t>
            </a:r>
            <a:r>
              <a:rPr lang="en-US" sz="1600" dirty="0">
                <a:latin typeface="Fira Mono for Powerline" panose="020B0509050000020004" pitchFamily="49" charset="0"/>
                <a:ea typeface="Fira Mono for Powerline" panose="020B0509050000020004" pitchFamily="49" charset="0"/>
              </a:rPr>
              <a:t>[6]</a:t>
            </a:r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96E9F9F7-2D56-4E41-BFB3-318E6CE59AB8}"/>
              </a:ext>
            </a:extLst>
          </p:cNvPr>
          <p:cNvSpPr/>
          <p:nvPr/>
        </p:nvSpPr>
        <p:spPr>
          <a:xfrm>
            <a:off x="1526753" y="2025128"/>
            <a:ext cx="2259000" cy="523220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0F5AB452-844C-F34C-80D1-AA88B1F18488}"/>
              </a:ext>
            </a:extLst>
          </p:cNvPr>
          <p:cNvSpPr/>
          <p:nvPr/>
        </p:nvSpPr>
        <p:spPr>
          <a:xfrm>
            <a:off x="2726385" y="2029143"/>
            <a:ext cx="1067787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8244805B-6A77-EF42-A060-0CEBE467C853}"/>
              </a:ext>
            </a:extLst>
          </p:cNvPr>
          <p:cNvSpPr/>
          <p:nvPr/>
        </p:nvSpPr>
        <p:spPr>
          <a:xfrm>
            <a:off x="8637710" y="2028255"/>
            <a:ext cx="2277485" cy="523220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5F18B17D-91A4-504A-8B50-08BD17A65E58}"/>
              </a:ext>
            </a:extLst>
          </p:cNvPr>
          <p:cNvSpPr/>
          <p:nvPr/>
        </p:nvSpPr>
        <p:spPr>
          <a:xfrm>
            <a:off x="8650278" y="2032270"/>
            <a:ext cx="450850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98D05F56-0C9E-9B46-A87D-C938C8FC6B30}"/>
              </a:ext>
            </a:extLst>
          </p:cNvPr>
          <p:cNvSpPr/>
          <p:nvPr/>
        </p:nvSpPr>
        <p:spPr>
          <a:xfrm>
            <a:off x="9831108" y="2062047"/>
            <a:ext cx="446276" cy="44627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9714D6A8-AFA6-A94A-8419-EDBCAC0EADE3}"/>
              </a:ext>
            </a:extLst>
          </p:cNvPr>
          <p:cNvSpPr/>
          <p:nvPr/>
        </p:nvSpPr>
        <p:spPr>
          <a:xfrm>
            <a:off x="10432032" y="2063600"/>
            <a:ext cx="446276" cy="44627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41DE6CAB-6302-2340-A2AC-CA73401EB64E}"/>
              </a:ext>
            </a:extLst>
          </p:cNvPr>
          <p:cNvSpPr/>
          <p:nvPr/>
        </p:nvSpPr>
        <p:spPr>
          <a:xfrm>
            <a:off x="9831108" y="2690909"/>
            <a:ext cx="446276" cy="44627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D0AFE7C0-7CA0-8440-9140-5DD674F492E8}"/>
              </a:ext>
            </a:extLst>
          </p:cNvPr>
          <p:cNvSpPr/>
          <p:nvPr/>
        </p:nvSpPr>
        <p:spPr>
          <a:xfrm>
            <a:off x="10432032" y="2692462"/>
            <a:ext cx="446276" cy="44627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B543722A-3E09-D942-8002-6A0A340BCC8E}"/>
              </a:ext>
            </a:extLst>
          </p:cNvPr>
          <p:cNvSpPr/>
          <p:nvPr/>
        </p:nvSpPr>
        <p:spPr>
          <a:xfrm>
            <a:off x="2956222" y="2721856"/>
            <a:ext cx="2911568" cy="54573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Fira Mono for Powerline" panose="020B0509050000020004" pitchFamily="49" charset="0"/>
                <a:ea typeface="Fira Mono for Powerline" panose="020B0509050000020004" pitchFamily="49" charset="0"/>
              </a:rPr>
              <a:t>arr</a:t>
            </a:r>
            <a:r>
              <a:rPr lang="en-US" sz="1400" dirty="0">
                <a:latin typeface="Fira Mono for Powerline" panose="020B0509050000020004" pitchFamily="49" charset="0"/>
                <a:ea typeface="Fira Mono for Powerline" panose="020B0509050000020004" pitchFamily="49" charset="0"/>
              </a:rPr>
              <a:t>[4] masked with 0011</a:t>
            </a:r>
            <a:r>
              <a:rPr lang="en-US" sz="1400" baseline="-25000" dirty="0">
                <a:latin typeface="Fira Mono for Powerline" panose="020B0509050000020004" pitchFamily="49" charset="0"/>
                <a:ea typeface="Fira Mono for Powerline" panose="020B0509050000020004" pitchFamily="49" charset="0"/>
              </a:rPr>
              <a:t>2</a:t>
            </a:r>
            <a:endParaRPr lang="en-US" sz="1400" dirty="0">
              <a:latin typeface="Fira Mono for Powerline" panose="020B0509050000020004" pitchFamily="49" charset="0"/>
              <a:ea typeface="Fira Mono for Powerline" panose="020B0509050000020004" pitchFamily="49" charset="0"/>
            </a:endParaRPr>
          </a:p>
        </p:txBody>
      </p:sp>
      <p:sp>
        <p:nvSpPr>
          <p:cNvPr id="321" name="Triangle 320">
            <a:extLst>
              <a:ext uri="{FF2B5EF4-FFF2-40B4-BE49-F238E27FC236}">
                <a16:creationId xmlns:a16="http://schemas.microsoft.com/office/drawing/2014/main" id="{65659C61-AB5D-B24D-8A81-9B612E0AEA53}"/>
              </a:ext>
            </a:extLst>
          </p:cNvPr>
          <p:cNvSpPr/>
          <p:nvPr/>
        </p:nvSpPr>
        <p:spPr>
          <a:xfrm>
            <a:off x="3159159" y="2423904"/>
            <a:ext cx="228782" cy="360287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1696DF1F-AA5E-6543-9BAF-BDA47D7333AF}"/>
              </a:ext>
            </a:extLst>
          </p:cNvPr>
          <p:cNvSpPr/>
          <p:nvPr/>
        </p:nvSpPr>
        <p:spPr>
          <a:xfrm>
            <a:off x="6142863" y="1307189"/>
            <a:ext cx="2911568" cy="54573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Fira Mono for Powerline" panose="020B0509050000020004" pitchFamily="49" charset="0"/>
                <a:ea typeface="Fira Mono for Powerline" panose="020B0509050000020004" pitchFamily="49" charset="0"/>
              </a:rPr>
              <a:t>arr</a:t>
            </a:r>
            <a:r>
              <a:rPr lang="en-US" sz="1400" dirty="0">
                <a:latin typeface="Fira Mono for Powerline" panose="020B0509050000020004" pitchFamily="49" charset="0"/>
                <a:ea typeface="Fira Mono for Powerline" panose="020B0509050000020004" pitchFamily="49" charset="0"/>
              </a:rPr>
              <a:t>[7] masked with 1000</a:t>
            </a:r>
            <a:r>
              <a:rPr lang="en-US" sz="1400" baseline="-25000" dirty="0">
                <a:latin typeface="Fira Mono for Powerline" panose="020B0509050000020004" pitchFamily="49" charset="0"/>
                <a:ea typeface="Fira Mono for Powerline" panose="020B0509050000020004" pitchFamily="49" charset="0"/>
              </a:rPr>
              <a:t>2</a:t>
            </a:r>
            <a:endParaRPr lang="en-US" sz="1400" dirty="0">
              <a:latin typeface="Fira Mono for Powerline" panose="020B0509050000020004" pitchFamily="49" charset="0"/>
              <a:ea typeface="Fira Mono for Powerline" panose="020B0509050000020004" pitchFamily="49" charset="0"/>
            </a:endParaRPr>
          </a:p>
        </p:txBody>
      </p:sp>
      <p:sp>
        <p:nvSpPr>
          <p:cNvPr id="323" name="Triangle 322">
            <a:extLst>
              <a:ext uri="{FF2B5EF4-FFF2-40B4-BE49-F238E27FC236}">
                <a16:creationId xmlns:a16="http://schemas.microsoft.com/office/drawing/2014/main" id="{A3B177C4-AF73-8543-935A-5D1FEC8C458E}"/>
              </a:ext>
            </a:extLst>
          </p:cNvPr>
          <p:cNvSpPr/>
          <p:nvPr/>
        </p:nvSpPr>
        <p:spPr>
          <a:xfrm rot="10800000">
            <a:off x="8742575" y="1809233"/>
            <a:ext cx="228782" cy="360287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0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29F469E-A539-544A-B265-03D0A5C549A8}"/>
              </a:ext>
            </a:extLst>
          </p:cNvPr>
          <p:cNvGrpSpPr/>
          <p:nvPr/>
        </p:nvGrpSpPr>
        <p:grpSpPr>
          <a:xfrm>
            <a:off x="1463508" y="1050505"/>
            <a:ext cx="9498564" cy="4246710"/>
            <a:chOff x="1463508" y="1050504"/>
            <a:chExt cx="9498564" cy="4920799"/>
          </a:xfrm>
        </p:grpSpPr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A6970685-0165-E74B-9A01-0975C2C134CA}"/>
                </a:ext>
              </a:extLst>
            </p:cNvPr>
            <p:cNvCxnSpPr>
              <a:cxnSpLocks/>
            </p:cNvCxnSpPr>
            <p:nvPr/>
          </p:nvCxnSpPr>
          <p:spPr>
            <a:xfrm>
              <a:off x="1463508" y="1050504"/>
              <a:ext cx="0" cy="4920799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6DDEB39D-FC50-FF4E-9191-816BE5E0DC05}"/>
                </a:ext>
              </a:extLst>
            </p:cNvPr>
            <p:cNvCxnSpPr>
              <a:cxnSpLocks/>
            </p:cNvCxnSpPr>
            <p:nvPr/>
          </p:nvCxnSpPr>
          <p:spPr>
            <a:xfrm>
              <a:off x="2034670" y="1050504"/>
              <a:ext cx="0" cy="4920799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BDABD34B-80B8-1245-8647-53624DEF8912}"/>
                </a:ext>
              </a:extLst>
            </p:cNvPr>
            <p:cNvCxnSpPr>
              <a:cxnSpLocks/>
            </p:cNvCxnSpPr>
            <p:nvPr/>
          </p:nvCxnSpPr>
          <p:spPr>
            <a:xfrm>
              <a:off x="2668227" y="1050504"/>
              <a:ext cx="0" cy="4920799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1CAC053F-EE21-5B41-9399-049B5B7C6691}"/>
                </a:ext>
              </a:extLst>
            </p:cNvPr>
            <p:cNvCxnSpPr>
              <a:cxnSpLocks/>
            </p:cNvCxnSpPr>
            <p:nvPr/>
          </p:nvCxnSpPr>
          <p:spPr>
            <a:xfrm>
              <a:off x="3239389" y="1050504"/>
              <a:ext cx="0" cy="4920799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40272DD2-BA65-BB4E-B439-28897CF55E4C}"/>
                </a:ext>
              </a:extLst>
            </p:cNvPr>
            <p:cNvCxnSpPr>
              <a:cxnSpLocks/>
            </p:cNvCxnSpPr>
            <p:nvPr/>
          </p:nvCxnSpPr>
          <p:spPr>
            <a:xfrm>
              <a:off x="3848948" y="1050504"/>
              <a:ext cx="0" cy="4920799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20553E8C-5A3C-A743-9BC1-2251A1C2DEA9}"/>
                </a:ext>
              </a:extLst>
            </p:cNvPr>
            <p:cNvCxnSpPr>
              <a:cxnSpLocks/>
            </p:cNvCxnSpPr>
            <p:nvPr/>
          </p:nvCxnSpPr>
          <p:spPr>
            <a:xfrm>
              <a:off x="4420110" y="1050504"/>
              <a:ext cx="0" cy="4920799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54E47C45-23B2-C04A-B1CC-0C36B388C338}"/>
                </a:ext>
              </a:extLst>
            </p:cNvPr>
            <p:cNvCxnSpPr>
              <a:cxnSpLocks/>
            </p:cNvCxnSpPr>
            <p:nvPr/>
          </p:nvCxnSpPr>
          <p:spPr>
            <a:xfrm>
              <a:off x="5053667" y="1050504"/>
              <a:ext cx="0" cy="4920799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D572BCDC-A397-0348-8639-5385B2B4FB47}"/>
                </a:ext>
              </a:extLst>
            </p:cNvPr>
            <p:cNvCxnSpPr>
              <a:cxnSpLocks/>
            </p:cNvCxnSpPr>
            <p:nvPr/>
          </p:nvCxnSpPr>
          <p:spPr>
            <a:xfrm>
              <a:off x="5624829" y="1050504"/>
              <a:ext cx="0" cy="4920799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D6D4161B-1157-024B-A8CB-FAD4954F7F4F}"/>
                </a:ext>
              </a:extLst>
            </p:cNvPr>
            <p:cNvCxnSpPr>
              <a:cxnSpLocks/>
            </p:cNvCxnSpPr>
            <p:nvPr/>
          </p:nvCxnSpPr>
          <p:spPr>
            <a:xfrm>
              <a:off x="6181592" y="1050504"/>
              <a:ext cx="0" cy="4920799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C0F23512-B13B-3447-BC06-3CA3B2DA735A}"/>
                </a:ext>
              </a:extLst>
            </p:cNvPr>
            <p:cNvCxnSpPr>
              <a:cxnSpLocks/>
            </p:cNvCxnSpPr>
            <p:nvPr/>
          </p:nvCxnSpPr>
          <p:spPr>
            <a:xfrm>
              <a:off x="6752755" y="1050504"/>
              <a:ext cx="0" cy="4920799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64523861-422A-8043-B195-35DC07DB2D5B}"/>
                </a:ext>
              </a:extLst>
            </p:cNvPr>
            <p:cNvCxnSpPr>
              <a:cxnSpLocks/>
            </p:cNvCxnSpPr>
            <p:nvPr/>
          </p:nvCxnSpPr>
          <p:spPr>
            <a:xfrm>
              <a:off x="7386311" y="1050504"/>
              <a:ext cx="0" cy="4920799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B77D3E53-F21F-2944-816E-C070E4840360}"/>
                </a:ext>
              </a:extLst>
            </p:cNvPr>
            <p:cNvCxnSpPr>
              <a:cxnSpLocks/>
            </p:cNvCxnSpPr>
            <p:nvPr/>
          </p:nvCxnSpPr>
          <p:spPr>
            <a:xfrm>
              <a:off x="7957472" y="1050504"/>
              <a:ext cx="0" cy="4920799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73CE22CE-2669-C64C-ABAC-1AA43981562E}"/>
                </a:ext>
              </a:extLst>
            </p:cNvPr>
            <p:cNvCxnSpPr>
              <a:cxnSpLocks/>
            </p:cNvCxnSpPr>
            <p:nvPr/>
          </p:nvCxnSpPr>
          <p:spPr>
            <a:xfrm>
              <a:off x="8567032" y="1050504"/>
              <a:ext cx="0" cy="4920799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419FED2F-EC7E-B54F-9094-B9260A4E3C55}"/>
                </a:ext>
              </a:extLst>
            </p:cNvPr>
            <p:cNvCxnSpPr>
              <a:cxnSpLocks/>
            </p:cNvCxnSpPr>
            <p:nvPr/>
          </p:nvCxnSpPr>
          <p:spPr>
            <a:xfrm>
              <a:off x="9138195" y="1050504"/>
              <a:ext cx="0" cy="4920799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189E48FE-34FF-DF46-96BA-705E7B417FA3}"/>
                </a:ext>
              </a:extLst>
            </p:cNvPr>
            <p:cNvCxnSpPr>
              <a:cxnSpLocks/>
            </p:cNvCxnSpPr>
            <p:nvPr/>
          </p:nvCxnSpPr>
          <p:spPr>
            <a:xfrm>
              <a:off x="9771751" y="1050504"/>
              <a:ext cx="0" cy="4920799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E492030A-CD1C-9040-9014-6A3CC36C9109}"/>
                </a:ext>
              </a:extLst>
            </p:cNvPr>
            <p:cNvCxnSpPr>
              <a:cxnSpLocks/>
            </p:cNvCxnSpPr>
            <p:nvPr/>
          </p:nvCxnSpPr>
          <p:spPr>
            <a:xfrm>
              <a:off x="10342912" y="1050504"/>
              <a:ext cx="0" cy="4920799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241C05D0-2340-464D-BC4C-7EEF95F78999}"/>
                </a:ext>
              </a:extLst>
            </p:cNvPr>
            <p:cNvCxnSpPr>
              <a:cxnSpLocks/>
            </p:cNvCxnSpPr>
            <p:nvPr/>
          </p:nvCxnSpPr>
          <p:spPr>
            <a:xfrm>
              <a:off x="10962072" y="1050504"/>
              <a:ext cx="0" cy="4920799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B28AB47B-D4AC-3A4A-8EE8-92CAFDC0ED38}"/>
              </a:ext>
            </a:extLst>
          </p:cNvPr>
          <p:cNvCxnSpPr>
            <a:cxnSpLocks/>
          </p:cNvCxnSpPr>
          <p:nvPr/>
        </p:nvCxnSpPr>
        <p:spPr>
          <a:xfrm flipH="1">
            <a:off x="1216137" y="1339557"/>
            <a:ext cx="10067014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DAF07682-847F-3C4C-84A0-11D8A3067500}"/>
              </a:ext>
            </a:extLst>
          </p:cNvPr>
          <p:cNvCxnSpPr>
            <a:cxnSpLocks/>
          </p:cNvCxnSpPr>
          <p:nvPr/>
        </p:nvCxnSpPr>
        <p:spPr>
          <a:xfrm flipH="1">
            <a:off x="1214318" y="1969973"/>
            <a:ext cx="10067014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B6E532C5-83DF-2743-9D79-67666F8CFCFB}"/>
              </a:ext>
            </a:extLst>
          </p:cNvPr>
          <p:cNvCxnSpPr>
            <a:cxnSpLocks/>
          </p:cNvCxnSpPr>
          <p:nvPr/>
        </p:nvCxnSpPr>
        <p:spPr>
          <a:xfrm flipH="1">
            <a:off x="1216137" y="2603503"/>
            <a:ext cx="10067014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EC91D897-A5C9-8041-8212-5FF68F7F2A10}"/>
              </a:ext>
            </a:extLst>
          </p:cNvPr>
          <p:cNvCxnSpPr>
            <a:cxnSpLocks/>
          </p:cNvCxnSpPr>
          <p:nvPr/>
        </p:nvCxnSpPr>
        <p:spPr>
          <a:xfrm flipH="1">
            <a:off x="1214317" y="3233920"/>
            <a:ext cx="10067014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096CD0C9-4F26-BF43-85E9-E808315CC3E7}"/>
              </a:ext>
            </a:extLst>
          </p:cNvPr>
          <p:cNvCxnSpPr>
            <a:cxnSpLocks/>
          </p:cNvCxnSpPr>
          <p:nvPr/>
        </p:nvCxnSpPr>
        <p:spPr>
          <a:xfrm flipH="1">
            <a:off x="1210678" y="3851922"/>
            <a:ext cx="10067014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C9F600BD-C00B-AE45-BDAA-55C132E2CC84}"/>
              </a:ext>
            </a:extLst>
          </p:cNvPr>
          <p:cNvCxnSpPr>
            <a:cxnSpLocks/>
          </p:cNvCxnSpPr>
          <p:nvPr/>
        </p:nvCxnSpPr>
        <p:spPr>
          <a:xfrm flipH="1">
            <a:off x="1208859" y="4482339"/>
            <a:ext cx="10067014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C0B3B687-BF80-7049-BB70-B6ADBFD942F0}"/>
              </a:ext>
            </a:extLst>
          </p:cNvPr>
          <p:cNvCxnSpPr>
            <a:cxnSpLocks/>
          </p:cNvCxnSpPr>
          <p:nvPr/>
        </p:nvCxnSpPr>
        <p:spPr>
          <a:xfrm flipH="1">
            <a:off x="1210678" y="5115869"/>
            <a:ext cx="10067014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angle 208">
            <a:extLst>
              <a:ext uri="{FF2B5EF4-FFF2-40B4-BE49-F238E27FC236}">
                <a16:creationId xmlns:a16="http://schemas.microsoft.com/office/drawing/2014/main" id="{13B76E8E-3E3C-2244-999E-CB952ECDA86A}"/>
              </a:ext>
            </a:extLst>
          </p:cNvPr>
          <p:cNvSpPr/>
          <p:nvPr/>
        </p:nvSpPr>
        <p:spPr>
          <a:xfrm>
            <a:off x="2668226" y="1963762"/>
            <a:ext cx="6484351" cy="2518577"/>
          </a:xfrm>
          <a:prstGeom prst="rect">
            <a:avLst/>
          </a:prstGeom>
          <a:solidFill>
            <a:srgbClr val="FFE699">
              <a:alpha val="50196"/>
            </a:srgbClr>
          </a:solidFill>
          <a:ln w="57150">
            <a:solidFill>
              <a:srgbClr val="BF9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BF8B679B-C51E-734B-B850-371332AF0E05}"/>
              </a:ext>
            </a:extLst>
          </p:cNvPr>
          <p:cNvSpPr txBox="1"/>
          <p:nvPr/>
        </p:nvSpPr>
        <p:spPr>
          <a:xfrm>
            <a:off x="1593089" y="882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98CFBC7-F214-5E41-BD8B-5B67C69EF576}"/>
              </a:ext>
            </a:extLst>
          </p:cNvPr>
          <p:cNvSpPr txBox="1"/>
          <p:nvPr/>
        </p:nvSpPr>
        <p:spPr>
          <a:xfrm>
            <a:off x="2198125" y="882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F37C8FC-227B-F94B-B920-E64DEBA58C17}"/>
              </a:ext>
            </a:extLst>
          </p:cNvPr>
          <p:cNvSpPr txBox="1"/>
          <p:nvPr/>
        </p:nvSpPr>
        <p:spPr>
          <a:xfrm>
            <a:off x="2809600" y="882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5A9CEE5C-4BDC-114F-A873-DA0DADF940BF}"/>
              </a:ext>
            </a:extLst>
          </p:cNvPr>
          <p:cNvSpPr txBox="1"/>
          <p:nvPr/>
        </p:nvSpPr>
        <p:spPr>
          <a:xfrm>
            <a:off x="3396867" y="882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2E440B89-EA28-2044-809F-AC2754EF1ADF}"/>
              </a:ext>
            </a:extLst>
          </p:cNvPr>
          <p:cNvSpPr txBox="1"/>
          <p:nvPr/>
        </p:nvSpPr>
        <p:spPr>
          <a:xfrm>
            <a:off x="3948671" y="882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B03401E1-D443-E64B-9A37-C203A18DFD6B}"/>
              </a:ext>
            </a:extLst>
          </p:cNvPr>
          <p:cNvSpPr txBox="1"/>
          <p:nvPr/>
        </p:nvSpPr>
        <p:spPr>
          <a:xfrm>
            <a:off x="4553707" y="882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4A8B72A3-602D-9742-933D-623E80296E00}"/>
              </a:ext>
            </a:extLst>
          </p:cNvPr>
          <p:cNvSpPr txBox="1"/>
          <p:nvPr/>
        </p:nvSpPr>
        <p:spPr>
          <a:xfrm>
            <a:off x="5165182" y="882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8807D7A9-C670-9D48-A31B-D435FFD645C9}"/>
              </a:ext>
            </a:extLst>
          </p:cNvPr>
          <p:cNvSpPr txBox="1"/>
          <p:nvPr/>
        </p:nvSpPr>
        <p:spPr>
          <a:xfrm>
            <a:off x="5752449" y="882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96A5F6E7-E190-0F44-92D9-AA753650980D}"/>
              </a:ext>
            </a:extLst>
          </p:cNvPr>
          <p:cNvSpPr txBox="1"/>
          <p:nvPr/>
        </p:nvSpPr>
        <p:spPr>
          <a:xfrm>
            <a:off x="6317524" y="882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135228E3-593D-C748-B162-8CB301453160}"/>
              </a:ext>
            </a:extLst>
          </p:cNvPr>
          <p:cNvSpPr txBox="1"/>
          <p:nvPr/>
        </p:nvSpPr>
        <p:spPr>
          <a:xfrm>
            <a:off x="6922560" y="882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737D6842-7021-A74D-97DE-9246B5B7E072}"/>
              </a:ext>
            </a:extLst>
          </p:cNvPr>
          <p:cNvSpPr txBox="1"/>
          <p:nvPr/>
        </p:nvSpPr>
        <p:spPr>
          <a:xfrm>
            <a:off x="7475525" y="8821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9CE6FD3C-B144-DD48-929E-FC54764CAAA3}"/>
              </a:ext>
            </a:extLst>
          </p:cNvPr>
          <p:cNvSpPr txBox="1"/>
          <p:nvPr/>
        </p:nvSpPr>
        <p:spPr>
          <a:xfrm>
            <a:off x="8062793" y="8821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81273EC1-88EB-B44E-8D7B-957337097F61}"/>
              </a:ext>
            </a:extLst>
          </p:cNvPr>
          <p:cNvSpPr txBox="1"/>
          <p:nvPr/>
        </p:nvSpPr>
        <p:spPr>
          <a:xfrm>
            <a:off x="8614597" y="8821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97FDC20F-8044-4849-BAFD-96B0B1D15C95}"/>
              </a:ext>
            </a:extLst>
          </p:cNvPr>
          <p:cNvSpPr txBox="1"/>
          <p:nvPr/>
        </p:nvSpPr>
        <p:spPr>
          <a:xfrm>
            <a:off x="9219633" y="8821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25D74AA7-80B9-DA48-BFCB-2D1D16194D05}"/>
              </a:ext>
            </a:extLst>
          </p:cNvPr>
          <p:cNvSpPr txBox="1"/>
          <p:nvPr/>
        </p:nvSpPr>
        <p:spPr>
          <a:xfrm>
            <a:off x="9831108" y="8821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30B5EA8-CE92-9048-9D42-867EADD66797}"/>
              </a:ext>
            </a:extLst>
          </p:cNvPr>
          <p:cNvSpPr txBox="1"/>
          <p:nvPr/>
        </p:nvSpPr>
        <p:spPr>
          <a:xfrm>
            <a:off x="10418375" y="8821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048E93B4-7356-2745-BAEF-CF88B3860EB3}"/>
              </a:ext>
            </a:extLst>
          </p:cNvPr>
          <p:cNvSpPr txBox="1"/>
          <p:nvPr/>
        </p:nvSpPr>
        <p:spPr>
          <a:xfrm>
            <a:off x="1109375" y="14776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0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991EBBF0-C00E-8A4B-AFD5-74C00CB009E8}"/>
              </a:ext>
            </a:extLst>
          </p:cNvPr>
          <p:cNvSpPr txBox="1"/>
          <p:nvPr/>
        </p:nvSpPr>
        <p:spPr>
          <a:xfrm>
            <a:off x="1109376" y="2102072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1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965D88B3-E9BF-874E-8F48-4059D6D9B9F1}"/>
              </a:ext>
            </a:extLst>
          </p:cNvPr>
          <p:cNvSpPr txBox="1"/>
          <p:nvPr/>
        </p:nvSpPr>
        <p:spPr>
          <a:xfrm>
            <a:off x="1109376" y="2714384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2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CD15C466-79AD-C94D-9DB9-528E583C53A4}"/>
              </a:ext>
            </a:extLst>
          </p:cNvPr>
          <p:cNvSpPr txBox="1"/>
          <p:nvPr/>
        </p:nvSpPr>
        <p:spPr>
          <a:xfrm>
            <a:off x="1109376" y="3338840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3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41E9483A-4A5A-1F4F-8457-6B1BA692EC7C}"/>
              </a:ext>
            </a:extLst>
          </p:cNvPr>
          <p:cNvSpPr txBox="1"/>
          <p:nvPr/>
        </p:nvSpPr>
        <p:spPr>
          <a:xfrm>
            <a:off x="1095051" y="3986628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4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63F48BCE-284E-2D41-9825-5FA04AC1AD22}"/>
              </a:ext>
            </a:extLst>
          </p:cNvPr>
          <p:cNvSpPr txBox="1"/>
          <p:nvPr/>
        </p:nvSpPr>
        <p:spPr>
          <a:xfrm>
            <a:off x="1095051" y="4611084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5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4809B33-BA43-894F-96C2-F9AA94DD6D5B}"/>
              </a:ext>
            </a:extLst>
          </p:cNvPr>
          <p:cNvSpPr txBox="1"/>
          <p:nvPr/>
        </p:nvSpPr>
        <p:spPr>
          <a:xfrm>
            <a:off x="2508878" y="45218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61D559DD-953D-A746-87C3-2A71714890F8}"/>
              </a:ext>
            </a:extLst>
          </p:cNvPr>
          <p:cNvSpPr txBox="1"/>
          <p:nvPr/>
        </p:nvSpPr>
        <p:spPr>
          <a:xfrm>
            <a:off x="4874523" y="45218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54357E1D-236F-9F42-ACAB-C9B85E3868BE}"/>
              </a:ext>
            </a:extLst>
          </p:cNvPr>
          <p:cNvSpPr txBox="1"/>
          <p:nvPr/>
        </p:nvSpPr>
        <p:spPr>
          <a:xfrm>
            <a:off x="7222232" y="45218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6819AEB8-F4E1-7841-A121-4A61154A2272}"/>
              </a:ext>
            </a:extLst>
          </p:cNvPr>
          <p:cNvSpPr txBox="1"/>
          <p:nvPr/>
        </p:nvSpPr>
        <p:spPr>
          <a:xfrm>
            <a:off x="9587877" y="45218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78B11BB8-09CC-6D47-B0A4-5733CC7AF5E7}"/>
              </a:ext>
            </a:extLst>
          </p:cNvPr>
          <p:cNvSpPr txBox="1"/>
          <p:nvPr/>
        </p:nvSpPr>
        <p:spPr>
          <a:xfrm>
            <a:off x="458155" y="1400672"/>
            <a:ext cx="546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>
                <a:solidFill>
                  <a:srgbClr val="C00000"/>
                </a:solidFill>
              </a:rPr>
              <a:t>+0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DB765CE7-6E9C-0341-9A2E-37D4A0F16FBA}"/>
              </a:ext>
            </a:extLst>
          </p:cNvPr>
          <p:cNvSpPr txBox="1"/>
          <p:nvPr/>
        </p:nvSpPr>
        <p:spPr>
          <a:xfrm>
            <a:off x="458155" y="2025128"/>
            <a:ext cx="546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>
                <a:solidFill>
                  <a:srgbClr val="C00000"/>
                </a:solidFill>
              </a:rPr>
              <a:t>+4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5DD1640D-38EF-BA47-9119-9A9A3892EF29}"/>
              </a:ext>
            </a:extLst>
          </p:cNvPr>
          <p:cNvSpPr txBox="1"/>
          <p:nvPr/>
        </p:nvSpPr>
        <p:spPr>
          <a:xfrm>
            <a:off x="458155" y="2624112"/>
            <a:ext cx="546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>
                <a:solidFill>
                  <a:srgbClr val="C00000"/>
                </a:solidFill>
              </a:rPr>
              <a:t>+8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42EC0727-E91B-2244-B24A-29D503214E38}"/>
              </a:ext>
            </a:extLst>
          </p:cNvPr>
          <p:cNvSpPr txBox="1"/>
          <p:nvPr/>
        </p:nvSpPr>
        <p:spPr>
          <a:xfrm>
            <a:off x="275412" y="3248568"/>
            <a:ext cx="7296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>
                <a:solidFill>
                  <a:srgbClr val="C00000"/>
                </a:solidFill>
              </a:rPr>
              <a:t>+12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85216DC0-B64C-FA47-90AB-4A10BC2FA8E3}"/>
              </a:ext>
            </a:extLst>
          </p:cNvPr>
          <p:cNvSpPr txBox="1"/>
          <p:nvPr/>
        </p:nvSpPr>
        <p:spPr>
          <a:xfrm>
            <a:off x="275412" y="3887633"/>
            <a:ext cx="7296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>
                <a:solidFill>
                  <a:srgbClr val="C00000"/>
                </a:solidFill>
              </a:rPr>
              <a:t>+16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6922E5FB-1918-CA4F-B2F2-EFB3741D7D72}"/>
              </a:ext>
            </a:extLst>
          </p:cNvPr>
          <p:cNvSpPr txBox="1"/>
          <p:nvPr/>
        </p:nvSpPr>
        <p:spPr>
          <a:xfrm>
            <a:off x="275412" y="4512089"/>
            <a:ext cx="7296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>
                <a:solidFill>
                  <a:srgbClr val="C00000"/>
                </a:solidFill>
              </a:rPr>
              <a:t>+20</a:t>
            </a: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A569E34-0BA5-274E-85A6-D633E9F67320}"/>
              </a:ext>
            </a:extLst>
          </p:cNvPr>
          <p:cNvSpPr/>
          <p:nvPr/>
        </p:nvSpPr>
        <p:spPr>
          <a:xfrm>
            <a:off x="3907106" y="2025128"/>
            <a:ext cx="2232921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Fira Mono for Powerline" panose="020B0509050000020004" pitchFamily="49" charset="0"/>
                <a:ea typeface="Fira Mono for Powerline" panose="020B0509050000020004" pitchFamily="49" charset="0"/>
              </a:rPr>
              <a:t>arr</a:t>
            </a:r>
            <a:r>
              <a:rPr lang="en-US" sz="1600" dirty="0">
                <a:latin typeface="Fira Mono for Powerline" panose="020B0509050000020004" pitchFamily="49" charset="0"/>
                <a:ea typeface="Fira Mono for Powerline" panose="020B0509050000020004" pitchFamily="49" charset="0"/>
              </a:rPr>
              <a:t>[5]</a:t>
            </a: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53D55C5F-97EA-4D4D-9B01-F2C928551782}"/>
              </a:ext>
            </a:extLst>
          </p:cNvPr>
          <p:cNvSpPr/>
          <p:nvPr/>
        </p:nvSpPr>
        <p:spPr>
          <a:xfrm>
            <a:off x="6258649" y="2025128"/>
            <a:ext cx="2232921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Fira Mono for Powerline" panose="020B0509050000020004" pitchFamily="49" charset="0"/>
                <a:ea typeface="Fira Mono for Powerline" panose="020B0509050000020004" pitchFamily="49" charset="0"/>
              </a:rPr>
              <a:t>arr</a:t>
            </a:r>
            <a:r>
              <a:rPr lang="en-US" sz="1600" dirty="0">
                <a:latin typeface="Fira Mono for Powerline" panose="020B0509050000020004" pitchFamily="49" charset="0"/>
                <a:ea typeface="Fira Mono for Powerline" panose="020B0509050000020004" pitchFamily="49" charset="0"/>
              </a:rPr>
              <a:t>[6]</a:t>
            </a:r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96E9F9F7-2D56-4E41-BFB3-318E6CE59AB8}"/>
              </a:ext>
            </a:extLst>
          </p:cNvPr>
          <p:cNvSpPr/>
          <p:nvPr/>
        </p:nvSpPr>
        <p:spPr>
          <a:xfrm>
            <a:off x="1526753" y="2025128"/>
            <a:ext cx="2259000" cy="523220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0F5AB452-844C-F34C-80D1-AA88B1F18488}"/>
              </a:ext>
            </a:extLst>
          </p:cNvPr>
          <p:cNvSpPr/>
          <p:nvPr/>
        </p:nvSpPr>
        <p:spPr>
          <a:xfrm>
            <a:off x="2726385" y="2029143"/>
            <a:ext cx="1067787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8244805B-6A77-EF42-A060-0CEBE467C853}"/>
              </a:ext>
            </a:extLst>
          </p:cNvPr>
          <p:cNvSpPr/>
          <p:nvPr/>
        </p:nvSpPr>
        <p:spPr>
          <a:xfrm>
            <a:off x="8637710" y="2028255"/>
            <a:ext cx="2277485" cy="523220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5F18B17D-91A4-504A-8B50-08BD17A65E58}"/>
              </a:ext>
            </a:extLst>
          </p:cNvPr>
          <p:cNvSpPr/>
          <p:nvPr/>
        </p:nvSpPr>
        <p:spPr>
          <a:xfrm>
            <a:off x="8650278" y="2032270"/>
            <a:ext cx="450850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98D05F56-0C9E-9B46-A87D-C938C8FC6B30}"/>
              </a:ext>
            </a:extLst>
          </p:cNvPr>
          <p:cNvSpPr/>
          <p:nvPr/>
        </p:nvSpPr>
        <p:spPr>
          <a:xfrm>
            <a:off x="9831108" y="2062047"/>
            <a:ext cx="446276" cy="44627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9714D6A8-AFA6-A94A-8419-EDBCAC0EADE3}"/>
              </a:ext>
            </a:extLst>
          </p:cNvPr>
          <p:cNvSpPr/>
          <p:nvPr/>
        </p:nvSpPr>
        <p:spPr>
          <a:xfrm>
            <a:off x="10432032" y="2063600"/>
            <a:ext cx="446276" cy="44627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41DE6CAB-6302-2340-A2AC-CA73401EB64E}"/>
              </a:ext>
            </a:extLst>
          </p:cNvPr>
          <p:cNvSpPr/>
          <p:nvPr/>
        </p:nvSpPr>
        <p:spPr>
          <a:xfrm>
            <a:off x="9831108" y="2690909"/>
            <a:ext cx="446276" cy="44627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D0AFE7C0-7CA0-8440-9140-5DD674F492E8}"/>
              </a:ext>
            </a:extLst>
          </p:cNvPr>
          <p:cNvSpPr/>
          <p:nvPr/>
        </p:nvSpPr>
        <p:spPr>
          <a:xfrm>
            <a:off x="10432032" y="2692462"/>
            <a:ext cx="446276" cy="44627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B543722A-3E09-D942-8002-6A0A340BCC8E}"/>
              </a:ext>
            </a:extLst>
          </p:cNvPr>
          <p:cNvSpPr/>
          <p:nvPr/>
        </p:nvSpPr>
        <p:spPr>
          <a:xfrm>
            <a:off x="2956222" y="2721856"/>
            <a:ext cx="2911568" cy="54573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Fira Mono for Powerline" panose="020B0509050000020004" pitchFamily="49" charset="0"/>
                <a:ea typeface="Fira Mono for Powerline" panose="020B0509050000020004" pitchFamily="49" charset="0"/>
              </a:rPr>
              <a:t>arr</a:t>
            </a:r>
            <a:r>
              <a:rPr lang="en-US" sz="1400" dirty="0">
                <a:latin typeface="Fira Mono for Powerline" panose="020B0509050000020004" pitchFamily="49" charset="0"/>
                <a:ea typeface="Fira Mono for Powerline" panose="020B0509050000020004" pitchFamily="49" charset="0"/>
              </a:rPr>
              <a:t>[4] masked with 0011</a:t>
            </a:r>
            <a:r>
              <a:rPr lang="en-US" sz="1400" baseline="-25000" dirty="0">
                <a:latin typeface="Fira Mono for Powerline" panose="020B0509050000020004" pitchFamily="49" charset="0"/>
                <a:ea typeface="Fira Mono for Powerline" panose="020B0509050000020004" pitchFamily="49" charset="0"/>
              </a:rPr>
              <a:t>2</a:t>
            </a:r>
            <a:endParaRPr lang="en-US" sz="1400" dirty="0">
              <a:latin typeface="Fira Mono for Powerline" panose="020B0509050000020004" pitchFamily="49" charset="0"/>
              <a:ea typeface="Fira Mono for Powerline" panose="020B0509050000020004" pitchFamily="49" charset="0"/>
            </a:endParaRPr>
          </a:p>
        </p:txBody>
      </p:sp>
      <p:sp>
        <p:nvSpPr>
          <p:cNvPr id="321" name="Triangle 320">
            <a:extLst>
              <a:ext uri="{FF2B5EF4-FFF2-40B4-BE49-F238E27FC236}">
                <a16:creationId xmlns:a16="http://schemas.microsoft.com/office/drawing/2014/main" id="{65659C61-AB5D-B24D-8A81-9B612E0AEA53}"/>
              </a:ext>
            </a:extLst>
          </p:cNvPr>
          <p:cNvSpPr/>
          <p:nvPr/>
        </p:nvSpPr>
        <p:spPr>
          <a:xfrm>
            <a:off x="3159159" y="2423904"/>
            <a:ext cx="228782" cy="360287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1696DF1F-AA5E-6543-9BAF-BDA47D7333AF}"/>
              </a:ext>
            </a:extLst>
          </p:cNvPr>
          <p:cNvSpPr/>
          <p:nvPr/>
        </p:nvSpPr>
        <p:spPr>
          <a:xfrm>
            <a:off x="6142863" y="1307189"/>
            <a:ext cx="2911568" cy="54573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Fira Mono for Powerline" panose="020B0509050000020004" pitchFamily="49" charset="0"/>
                <a:ea typeface="Fira Mono for Powerline" panose="020B0509050000020004" pitchFamily="49" charset="0"/>
              </a:rPr>
              <a:t>arr</a:t>
            </a:r>
            <a:r>
              <a:rPr lang="en-US" sz="1400" dirty="0">
                <a:latin typeface="Fira Mono for Powerline" panose="020B0509050000020004" pitchFamily="49" charset="0"/>
                <a:ea typeface="Fira Mono for Powerline" panose="020B0509050000020004" pitchFamily="49" charset="0"/>
              </a:rPr>
              <a:t>[7] masked with 1000</a:t>
            </a:r>
            <a:r>
              <a:rPr lang="en-US" sz="1400" baseline="-25000" dirty="0">
                <a:latin typeface="Fira Mono for Powerline" panose="020B0509050000020004" pitchFamily="49" charset="0"/>
                <a:ea typeface="Fira Mono for Powerline" panose="020B0509050000020004" pitchFamily="49" charset="0"/>
              </a:rPr>
              <a:t>2</a:t>
            </a:r>
            <a:endParaRPr lang="en-US" sz="1400" dirty="0">
              <a:latin typeface="Fira Mono for Powerline" panose="020B0509050000020004" pitchFamily="49" charset="0"/>
              <a:ea typeface="Fira Mono for Powerline" panose="020B0509050000020004" pitchFamily="49" charset="0"/>
            </a:endParaRPr>
          </a:p>
        </p:txBody>
      </p:sp>
      <p:sp>
        <p:nvSpPr>
          <p:cNvPr id="323" name="Triangle 322">
            <a:extLst>
              <a:ext uri="{FF2B5EF4-FFF2-40B4-BE49-F238E27FC236}">
                <a16:creationId xmlns:a16="http://schemas.microsoft.com/office/drawing/2014/main" id="{A3B177C4-AF73-8543-935A-5D1FEC8C458E}"/>
              </a:ext>
            </a:extLst>
          </p:cNvPr>
          <p:cNvSpPr/>
          <p:nvPr/>
        </p:nvSpPr>
        <p:spPr>
          <a:xfrm rot="10800000">
            <a:off x="8742575" y="1809233"/>
            <a:ext cx="228782" cy="360287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75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A6970685-0165-E74B-9A01-0975C2C134CA}"/>
              </a:ext>
            </a:extLst>
          </p:cNvPr>
          <p:cNvCxnSpPr>
            <a:cxnSpLocks/>
          </p:cNvCxnSpPr>
          <p:nvPr/>
        </p:nvCxnSpPr>
        <p:spPr>
          <a:xfrm>
            <a:off x="1463508" y="1050505"/>
            <a:ext cx="0" cy="3689662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6DDEB39D-FC50-FF4E-9191-816BE5E0DC05}"/>
              </a:ext>
            </a:extLst>
          </p:cNvPr>
          <p:cNvCxnSpPr>
            <a:cxnSpLocks/>
          </p:cNvCxnSpPr>
          <p:nvPr/>
        </p:nvCxnSpPr>
        <p:spPr>
          <a:xfrm>
            <a:off x="2034670" y="1050505"/>
            <a:ext cx="0" cy="3689662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BDABD34B-80B8-1245-8647-53624DEF8912}"/>
              </a:ext>
            </a:extLst>
          </p:cNvPr>
          <p:cNvCxnSpPr>
            <a:cxnSpLocks/>
          </p:cNvCxnSpPr>
          <p:nvPr/>
        </p:nvCxnSpPr>
        <p:spPr>
          <a:xfrm>
            <a:off x="2668227" y="1050505"/>
            <a:ext cx="0" cy="3689662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1CAC053F-EE21-5B41-9399-049B5B7C6691}"/>
              </a:ext>
            </a:extLst>
          </p:cNvPr>
          <p:cNvCxnSpPr>
            <a:cxnSpLocks/>
          </p:cNvCxnSpPr>
          <p:nvPr/>
        </p:nvCxnSpPr>
        <p:spPr>
          <a:xfrm>
            <a:off x="3239389" y="1050505"/>
            <a:ext cx="0" cy="3689662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40272DD2-BA65-BB4E-B439-28897CF55E4C}"/>
              </a:ext>
            </a:extLst>
          </p:cNvPr>
          <p:cNvCxnSpPr>
            <a:cxnSpLocks/>
          </p:cNvCxnSpPr>
          <p:nvPr/>
        </p:nvCxnSpPr>
        <p:spPr>
          <a:xfrm>
            <a:off x="3848948" y="1050505"/>
            <a:ext cx="0" cy="3689662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20553E8C-5A3C-A743-9BC1-2251A1C2DEA9}"/>
              </a:ext>
            </a:extLst>
          </p:cNvPr>
          <p:cNvCxnSpPr>
            <a:cxnSpLocks/>
          </p:cNvCxnSpPr>
          <p:nvPr/>
        </p:nvCxnSpPr>
        <p:spPr>
          <a:xfrm>
            <a:off x="4420110" y="1050505"/>
            <a:ext cx="0" cy="3689662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54E47C45-23B2-C04A-B1CC-0C36B388C338}"/>
              </a:ext>
            </a:extLst>
          </p:cNvPr>
          <p:cNvCxnSpPr>
            <a:cxnSpLocks/>
          </p:cNvCxnSpPr>
          <p:nvPr/>
        </p:nvCxnSpPr>
        <p:spPr>
          <a:xfrm>
            <a:off x="5053667" y="1050505"/>
            <a:ext cx="0" cy="3689662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D572BCDC-A397-0348-8639-5385B2B4FB47}"/>
              </a:ext>
            </a:extLst>
          </p:cNvPr>
          <p:cNvCxnSpPr>
            <a:cxnSpLocks/>
          </p:cNvCxnSpPr>
          <p:nvPr/>
        </p:nvCxnSpPr>
        <p:spPr>
          <a:xfrm>
            <a:off x="5624829" y="1050505"/>
            <a:ext cx="0" cy="3689662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D6D4161B-1157-024B-A8CB-FAD4954F7F4F}"/>
              </a:ext>
            </a:extLst>
          </p:cNvPr>
          <p:cNvCxnSpPr>
            <a:cxnSpLocks/>
          </p:cNvCxnSpPr>
          <p:nvPr/>
        </p:nvCxnSpPr>
        <p:spPr>
          <a:xfrm>
            <a:off x="6181592" y="1050505"/>
            <a:ext cx="0" cy="3689662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C0F23512-B13B-3447-BC06-3CA3B2DA735A}"/>
              </a:ext>
            </a:extLst>
          </p:cNvPr>
          <p:cNvCxnSpPr>
            <a:cxnSpLocks/>
          </p:cNvCxnSpPr>
          <p:nvPr/>
        </p:nvCxnSpPr>
        <p:spPr>
          <a:xfrm>
            <a:off x="6752755" y="1050505"/>
            <a:ext cx="0" cy="3689662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64523861-422A-8043-B195-35DC07DB2D5B}"/>
              </a:ext>
            </a:extLst>
          </p:cNvPr>
          <p:cNvCxnSpPr>
            <a:cxnSpLocks/>
          </p:cNvCxnSpPr>
          <p:nvPr/>
        </p:nvCxnSpPr>
        <p:spPr>
          <a:xfrm>
            <a:off x="7386311" y="1050505"/>
            <a:ext cx="0" cy="3689662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B77D3E53-F21F-2944-816E-C070E4840360}"/>
              </a:ext>
            </a:extLst>
          </p:cNvPr>
          <p:cNvCxnSpPr>
            <a:cxnSpLocks/>
          </p:cNvCxnSpPr>
          <p:nvPr/>
        </p:nvCxnSpPr>
        <p:spPr>
          <a:xfrm>
            <a:off x="7957472" y="1050505"/>
            <a:ext cx="0" cy="3689662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73CE22CE-2669-C64C-ABAC-1AA43981562E}"/>
              </a:ext>
            </a:extLst>
          </p:cNvPr>
          <p:cNvCxnSpPr>
            <a:cxnSpLocks/>
          </p:cNvCxnSpPr>
          <p:nvPr/>
        </p:nvCxnSpPr>
        <p:spPr>
          <a:xfrm>
            <a:off x="8567032" y="1050505"/>
            <a:ext cx="0" cy="3689662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419FED2F-EC7E-B54F-9094-B9260A4E3C55}"/>
              </a:ext>
            </a:extLst>
          </p:cNvPr>
          <p:cNvCxnSpPr>
            <a:cxnSpLocks/>
          </p:cNvCxnSpPr>
          <p:nvPr/>
        </p:nvCxnSpPr>
        <p:spPr>
          <a:xfrm>
            <a:off x="9138195" y="1050505"/>
            <a:ext cx="0" cy="3689662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189E48FE-34FF-DF46-96BA-705E7B417FA3}"/>
              </a:ext>
            </a:extLst>
          </p:cNvPr>
          <p:cNvCxnSpPr>
            <a:cxnSpLocks/>
          </p:cNvCxnSpPr>
          <p:nvPr/>
        </p:nvCxnSpPr>
        <p:spPr>
          <a:xfrm>
            <a:off x="9771751" y="1050505"/>
            <a:ext cx="0" cy="3689662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E492030A-CD1C-9040-9014-6A3CC36C9109}"/>
              </a:ext>
            </a:extLst>
          </p:cNvPr>
          <p:cNvCxnSpPr>
            <a:cxnSpLocks/>
          </p:cNvCxnSpPr>
          <p:nvPr/>
        </p:nvCxnSpPr>
        <p:spPr>
          <a:xfrm>
            <a:off x="10342912" y="1050505"/>
            <a:ext cx="0" cy="3689662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241C05D0-2340-464D-BC4C-7EEF95F78999}"/>
              </a:ext>
            </a:extLst>
          </p:cNvPr>
          <p:cNvCxnSpPr>
            <a:cxnSpLocks/>
          </p:cNvCxnSpPr>
          <p:nvPr/>
        </p:nvCxnSpPr>
        <p:spPr>
          <a:xfrm>
            <a:off x="10962072" y="1050505"/>
            <a:ext cx="0" cy="3689662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B28AB47B-D4AC-3A4A-8EE8-92CAFDC0ED38}"/>
              </a:ext>
            </a:extLst>
          </p:cNvPr>
          <p:cNvCxnSpPr>
            <a:cxnSpLocks/>
          </p:cNvCxnSpPr>
          <p:nvPr/>
        </p:nvCxnSpPr>
        <p:spPr>
          <a:xfrm flipH="1">
            <a:off x="1216137" y="1339557"/>
            <a:ext cx="10067014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DAF07682-847F-3C4C-84A0-11D8A3067500}"/>
              </a:ext>
            </a:extLst>
          </p:cNvPr>
          <p:cNvCxnSpPr>
            <a:cxnSpLocks/>
          </p:cNvCxnSpPr>
          <p:nvPr/>
        </p:nvCxnSpPr>
        <p:spPr>
          <a:xfrm flipH="1">
            <a:off x="1214318" y="1969973"/>
            <a:ext cx="10067014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B6E532C5-83DF-2743-9D79-67666F8CFCFB}"/>
              </a:ext>
            </a:extLst>
          </p:cNvPr>
          <p:cNvCxnSpPr>
            <a:cxnSpLocks/>
          </p:cNvCxnSpPr>
          <p:nvPr/>
        </p:nvCxnSpPr>
        <p:spPr>
          <a:xfrm flipH="1">
            <a:off x="1216137" y="2603503"/>
            <a:ext cx="10067014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EC91D897-A5C9-8041-8212-5FF68F7F2A10}"/>
              </a:ext>
            </a:extLst>
          </p:cNvPr>
          <p:cNvCxnSpPr>
            <a:cxnSpLocks/>
          </p:cNvCxnSpPr>
          <p:nvPr/>
        </p:nvCxnSpPr>
        <p:spPr>
          <a:xfrm flipH="1">
            <a:off x="1214317" y="3233920"/>
            <a:ext cx="10067014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096CD0C9-4F26-BF43-85E9-E808315CC3E7}"/>
              </a:ext>
            </a:extLst>
          </p:cNvPr>
          <p:cNvCxnSpPr>
            <a:cxnSpLocks/>
          </p:cNvCxnSpPr>
          <p:nvPr/>
        </p:nvCxnSpPr>
        <p:spPr>
          <a:xfrm flipH="1">
            <a:off x="1210678" y="3851922"/>
            <a:ext cx="10067014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C9F600BD-C00B-AE45-BDAA-55C132E2CC84}"/>
              </a:ext>
            </a:extLst>
          </p:cNvPr>
          <p:cNvCxnSpPr>
            <a:cxnSpLocks/>
          </p:cNvCxnSpPr>
          <p:nvPr/>
        </p:nvCxnSpPr>
        <p:spPr>
          <a:xfrm flipH="1">
            <a:off x="1208859" y="4482339"/>
            <a:ext cx="10067014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angle 208">
            <a:extLst>
              <a:ext uri="{FF2B5EF4-FFF2-40B4-BE49-F238E27FC236}">
                <a16:creationId xmlns:a16="http://schemas.microsoft.com/office/drawing/2014/main" id="{13B76E8E-3E3C-2244-999E-CB952ECDA86A}"/>
              </a:ext>
            </a:extLst>
          </p:cNvPr>
          <p:cNvSpPr/>
          <p:nvPr/>
        </p:nvSpPr>
        <p:spPr>
          <a:xfrm>
            <a:off x="2668226" y="1963762"/>
            <a:ext cx="6484351" cy="1885047"/>
          </a:xfrm>
          <a:prstGeom prst="rect">
            <a:avLst/>
          </a:prstGeom>
          <a:solidFill>
            <a:srgbClr val="FFE699">
              <a:alpha val="50196"/>
            </a:srgbClr>
          </a:solidFill>
          <a:ln w="57150">
            <a:solidFill>
              <a:srgbClr val="BF9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BF8B679B-C51E-734B-B850-371332AF0E05}"/>
              </a:ext>
            </a:extLst>
          </p:cNvPr>
          <p:cNvSpPr txBox="1"/>
          <p:nvPr/>
        </p:nvSpPr>
        <p:spPr>
          <a:xfrm>
            <a:off x="1593089" y="882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98CFBC7-F214-5E41-BD8B-5B67C69EF576}"/>
              </a:ext>
            </a:extLst>
          </p:cNvPr>
          <p:cNvSpPr txBox="1"/>
          <p:nvPr/>
        </p:nvSpPr>
        <p:spPr>
          <a:xfrm>
            <a:off x="2198125" y="882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F37C8FC-227B-F94B-B920-E64DEBA58C17}"/>
              </a:ext>
            </a:extLst>
          </p:cNvPr>
          <p:cNvSpPr txBox="1"/>
          <p:nvPr/>
        </p:nvSpPr>
        <p:spPr>
          <a:xfrm>
            <a:off x="2809600" y="882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5A9CEE5C-4BDC-114F-A873-DA0DADF940BF}"/>
              </a:ext>
            </a:extLst>
          </p:cNvPr>
          <p:cNvSpPr txBox="1"/>
          <p:nvPr/>
        </p:nvSpPr>
        <p:spPr>
          <a:xfrm>
            <a:off x="3396867" y="882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2E440B89-EA28-2044-809F-AC2754EF1ADF}"/>
              </a:ext>
            </a:extLst>
          </p:cNvPr>
          <p:cNvSpPr txBox="1"/>
          <p:nvPr/>
        </p:nvSpPr>
        <p:spPr>
          <a:xfrm>
            <a:off x="3948671" y="882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B03401E1-D443-E64B-9A37-C203A18DFD6B}"/>
              </a:ext>
            </a:extLst>
          </p:cNvPr>
          <p:cNvSpPr txBox="1"/>
          <p:nvPr/>
        </p:nvSpPr>
        <p:spPr>
          <a:xfrm>
            <a:off x="4553707" y="882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4A8B72A3-602D-9742-933D-623E80296E00}"/>
              </a:ext>
            </a:extLst>
          </p:cNvPr>
          <p:cNvSpPr txBox="1"/>
          <p:nvPr/>
        </p:nvSpPr>
        <p:spPr>
          <a:xfrm>
            <a:off x="5165182" y="882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8807D7A9-C670-9D48-A31B-D435FFD645C9}"/>
              </a:ext>
            </a:extLst>
          </p:cNvPr>
          <p:cNvSpPr txBox="1"/>
          <p:nvPr/>
        </p:nvSpPr>
        <p:spPr>
          <a:xfrm>
            <a:off x="5752449" y="882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96A5F6E7-E190-0F44-92D9-AA753650980D}"/>
              </a:ext>
            </a:extLst>
          </p:cNvPr>
          <p:cNvSpPr txBox="1"/>
          <p:nvPr/>
        </p:nvSpPr>
        <p:spPr>
          <a:xfrm>
            <a:off x="6317524" y="882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135228E3-593D-C748-B162-8CB301453160}"/>
              </a:ext>
            </a:extLst>
          </p:cNvPr>
          <p:cNvSpPr txBox="1"/>
          <p:nvPr/>
        </p:nvSpPr>
        <p:spPr>
          <a:xfrm>
            <a:off x="6922560" y="882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737D6842-7021-A74D-97DE-9246B5B7E072}"/>
              </a:ext>
            </a:extLst>
          </p:cNvPr>
          <p:cNvSpPr txBox="1"/>
          <p:nvPr/>
        </p:nvSpPr>
        <p:spPr>
          <a:xfrm>
            <a:off x="7475525" y="8821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9CE6FD3C-B144-DD48-929E-FC54764CAAA3}"/>
              </a:ext>
            </a:extLst>
          </p:cNvPr>
          <p:cNvSpPr txBox="1"/>
          <p:nvPr/>
        </p:nvSpPr>
        <p:spPr>
          <a:xfrm>
            <a:off x="8062793" y="8821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81273EC1-88EB-B44E-8D7B-957337097F61}"/>
              </a:ext>
            </a:extLst>
          </p:cNvPr>
          <p:cNvSpPr txBox="1"/>
          <p:nvPr/>
        </p:nvSpPr>
        <p:spPr>
          <a:xfrm>
            <a:off x="8614597" y="8821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97FDC20F-8044-4849-BAFD-96B0B1D15C95}"/>
              </a:ext>
            </a:extLst>
          </p:cNvPr>
          <p:cNvSpPr txBox="1"/>
          <p:nvPr/>
        </p:nvSpPr>
        <p:spPr>
          <a:xfrm>
            <a:off x="9219633" y="8821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25D74AA7-80B9-DA48-BFCB-2D1D16194D05}"/>
              </a:ext>
            </a:extLst>
          </p:cNvPr>
          <p:cNvSpPr txBox="1"/>
          <p:nvPr/>
        </p:nvSpPr>
        <p:spPr>
          <a:xfrm>
            <a:off x="9831108" y="8821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30B5EA8-CE92-9048-9D42-867EADD66797}"/>
              </a:ext>
            </a:extLst>
          </p:cNvPr>
          <p:cNvSpPr txBox="1"/>
          <p:nvPr/>
        </p:nvSpPr>
        <p:spPr>
          <a:xfrm>
            <a:off x="10418375" y="8821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048E93B4-7356-2745-BAEF-CF88B3860EB3}"/>
              </a:ext>
            </a:extLst>
          </p:cNvPr>
          <p:cNvSpPr txBox="1"/>
          <p:nvPr/>
        </p:nvSpPr>
        <p:spPr>
          <a:xfrm>
            <a:off x="1109375" y="14776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0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991EBBF0-C00E-8A4B-AFD5-74C00CB009E8}"/>
              </a:ext>
            </a:extLst>
          </p:cNvPr>
          <p:cNvSpPr txBox="1"/>
          <p:nvPr/>
        </p:nvSpPr>
        <p:spPr>
          <a:xfrm>
            <a:off x="1109376" y="2102072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1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965D88B3-E9BF-874E-8F48-4059D6D9B9F1}"/>
              </a:ext>
            </a:extLst>
          </p:cNvPr>
          <p:cNvSpPr txBox="1"/>
          <p:nvPr/>
        </p:nvSpPr>
        <p:spPr>
          <a:xfrm>
            <a:off x="1109376" y="2714384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2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CD15C466-79AD-C94D-9DB9-528E583C53A4}"/>
              </a:ext>
            </a:extLst>
          </p:cNvPr>
          <p:cNvSpPr txBox="1"/>
          <p:nvPr/>
        </p:nvSpPr>
        <p:spPr>
          <a:xfrm>
            <a:off x="1109376" y="3338840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3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41E9483A-4A5A-1F4F-8457-6B1BA692EC7C}"/>
              </a:ext>
            </a:extLst>
          </p:cNvPr>
          <p:cNvSpPr txBox="1"/>
          <p:nvPr/>
        </p:nvSpPr>
        <p:spPr>
          <a:xfrm>
            <a:off x="1095051" y="3986628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4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4809B33-BA43-894F-96C2-F9AA94DD6D5B}"/>
              </a:ext>
            </a:extLst>
          </p:cNvPr>
          <p:cNvSpPr txBox="1"/>
          <p:nvPr/>
        </p:nvSpPr>
        <p:spPr>
          <a:xfrm>
            <a:off x="2508878" y="45218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61D559DD-953D-A746-87C3-2A71714890F8}"/>
              </a:ext>
            </a:extLst>
          </p:cNvPr>
          <p:cNvSpPr txBox="1"/>
          <p:nvPr/>
        </p:nvSpPr>
        <p:spPr>
          <a:xfrm>
            <a:off x="4874523" y="45218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54357E1D-236F-9F42-ACAB-C9B85E3868BE}"/>
              </a:ext>
            </a:extLst>
          </p:cNvPr>
          <p:cNvSpPr txBox="1"/>
          <p:nvPr/>
        </p:nvSpPr>
        <p:spPr>
          <a:xfrm>
            <a:off x="7222232" y="45218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6819AEB8-F4E1-7841-A121-4A61154A2272}"/>
              </a:ext>
            </a:extLst>
          </p:cNvPr>
          <p:cNvSpPr txBox="1"/>
          <p:nvPr/>
        </p:nvSpPr>
        <p:spPr>
          <a:xfrm>
            <a:off x="9587877" y="45218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78B11BB8-09CC-6D47-B0A4-5733CC7AF5E7}"/>
              </a:ext>
            </a:extLst>
          </p:cNvPr>
          <p:cNvSpPr txBox="1"/>
          <p:nvPr/>
        </p:nvSpPr>
        <p:spPr>
          <a:xfrm>
            <a:off x="458155" y="1400672"/>
            <a:ext cx="546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>
                <a:solidFill>
                  <a:srgbClr val="C00000"/>
                </a:solidFill>
              </a:rPr>
              <a:t>+0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DB765CE7-6E9C-0341-9A2E-37D4A0F16FBA}"/>
              </a:ext>
            </a:extLst>
          </p:cNvPr>
          <p:cNvSpPr txBox="1"/>
          <p:nvPr/>
        </p:nvSpPr>
        <p:spPr>
          <a:xfrm>
            <a:off x="458155" y="2025128"/>
            <a:ext cx="546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>
                <a:solidFill>
                  <a:srgbClr val="C00000"/>
                </a:solidFill>
              </a:rPr>
              <a:t>+4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5DD1640D-38EF-BA47-9119-9A9A3892EF29}"/>
              </a:ext>
            </a:extLst>
          </p:cNvPr>
          <p:cNvSpPr txBox="1"/>
          <p:nvPr/>
        </p:nvSpPr>
        <p:spPr>
          <a:xfrm>
            <a:off x="458155" y="2624112"/>
            <a:ext cx="546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>
                <a:solidFill>
                  <a:srgbClr val="C00000"/>
                </a:solidFill>
              </a:rPr>
              <a:t>+8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42EC0727-E91B-2244-B24A-29D503214E38}"/>
              </a:ext>
            </a:extLst>
          </p:cNvPr>
          <p:cNvSpPr txBox="1"/>
          <p:nvPr/>
        </p:nvSpPr>
        <p:spPr>
          <a:xfrm>
            <a:off x="275412" y="3248568"/>
            <a:ext cx="7296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>
                <a:solidFill>
                  <a:srgbClr val="C00000"/>
                </a:solidFill>
              </a:rPr>
              <a:t>+12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85216DC0-B64C-FA47-90AB-4A10BC2FA8E3}"/>
              </a:ext>
            </a:extLst>
          </p:cNvPr>
          <p:cNvSpPr txBox="1"/>
          <p:nvPr/>
        </p:nvSpPr>
        <p:spPr>
          <a:xfrm>
            <a:off x="275412" y="3887633"/>
            <a:ext cx="7296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>
                <a:solidFill>
                  <a:srgbClr val="C00000"/>
                </a:solidFill>
              </a:rPr>
              <a:t>+16</a:t>
            </a: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A569E34-0BA5-274E-85A6-D633E9F67320}"/>
              </a:ext>
            </a:extLst>
          </p:cNvPr>
          <p:cNvSpPr/>
          <p:nvPr/>
        </p:nvSpPr>
        <p:spPr>
          <a:xfrm>
            <a:off x="3907106" y="2025128"/>
            <a:ext cx="2232921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Fira Mono for Powerline" panose="020B0509050000020004" pitchFamily="49" charset="0"/>
                <a:ea typeface="Fira Mono for Powerline" panose="020B0509050000020004" pitchFamily="49" charset="0"/>
              </a:rPr>
              <a:t>arr</a:t>
            </a:r>
            <a:r>
              <a:rPr lang="en-US" sz="1600" dirty="0">
                <a:latin typeface="Fira Mono for Powerline" panose="020B0509050000020004" pitchFamily="49" charset="0"/>
                <a:ea typeface="Fira Mono for Powerline" panose="020B0509050000020004" pitchFamily="49" charset="0"/>
              </a:rPr>
              <a:t>[5]</a:t>
            </a: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53D55C5F-97EA-4D4D-9B01-F2C928551782}"/>
              </a:ext>
            </a:extLst>
          </p:cNvPr>
          <p:cNvSpPr/>
          <p:nvPr/>
        </p:nvSpPr>
        <p:spPr>
          <a:xfrm>
            <a:off x="6258649" y="2025128"/>
            <a:ext cx="2232921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Fira Mono for Powerline" panose="020B0509050000020004" pitchFamily="49" charset="0"/>
                <a:ea typeface="Fira Mono for Powerline" panose="020B0509050000020004" pitchFamily="49" charset="0"/>
              </a:rPr>
              <a:t>arr</a:t>
            </a:r>
            <a:r>
              <a:rPr lang="en-US" sz="1600" dirty="0">
                <a:latin typeface="Fira Mono for Powerline" panose="020B0509050000020004" pitchFamily="49" charset="0"/>
                <a:ea typeface="Fira Mono for Powerline" panose="020B0509050000020004" pitchFamily="49" charset="0"/>
              </a:rPr>
              <a:t>[6]</a:t>
            </a:r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96E9F9F7-2D56-4E41-BFB3-318E6CE59AB8}"/>
              </a:ext>
            </a:extLst>
          </p:cNvPr>
          <p:cNvSpPr/>
          <p:nvPr/>
        </p:nvSpPr>
        <p:spPr>
          <a:xfrm>
            <a:off x="1526753" y="2025128"/>
            <a:ext cx="2259000" cy="523220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0F5AB452-844C-F34C-80D1-AA88B1F18488}"/>
              </a:ext>
            </a:extLst>
          </p:cNvPr>
          <p:cNvSpPr/>
          <p:nvPr/>
        </p:nvSpPr>
        <p:spPr>
          <a:xfrm>
            <a:off x="2726385" y="2029143"/>
            <a:ext cx="1067787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8244805B-6A77-EF42-A060-0CEBE467C853}"/>
              </a:ext>
            </a:extLst>
          </p:cNvPr>
          <p:cNvSpPr/>
          <p:nvPr/>
        </p:nvSpPr>
        <p:spPr>
          <a:xfrm>
            <a:off x="8637710" y="2028255"/>
            <a:ext cx="2277485" cy="523220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5F18B17D-91A4-504A-8B50-08BD17A65E58}"/>
              </a:ext>
            </a:extLst>
          </p:cNvPr>
          <p:cNvSpPr/>
          <p:nvPr/>
        </p:nvSpPr>
        <p:spPr>
          <a:xfrm>
            <a:off x="8650278" y="2032270"/>
            <a:ext cx="450850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98D05F56-0C9E-9B46-A87D-C938C8FC6B30}"/>
              </a:ext>
            </a:extLst>
          </p:cNvPr>
          <p:cNvSpPr/>
          <p:nvPr/>
        </p:nvSpPr>
        <p:spPr>
          <a:xfrm>
            <a:off x="9831108" y="2062047"/>
            <a:ext cx="446276" cy="44627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9714D6A8-AFA6-A94A-8419-EDBCAC0EADE3}"/>
              </a:ext>
            </a:extLst>
          </p:cNvPr>
          <p:cNvSpPr/>
          <p:nvPr/>
        </p:nvSpPr>
        <p:spPr>
          <a:xfrm>
            <a:off x="10432032" y="2063600"/>
            <a:ext cx="446276" cy="44627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41DE6CAB-6302-2340-A2AC-CA73401EB64E}"/>
              </a:ext>
            </a:extLst>
          </p:cNvPr>
          <p:cNvSpPr/>
          <p:nvPr/>
        </p:nvSpPr>
        <p:spPr>
          <a:xfrm>
            <a:off x="9831108" y="2690909"/>
            <a:ext cx="446276" cy="44627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D0AFE7C0-7CA0-8440-9140-5DD674F492E8}"/>
              </a:ext>
            </a:extLst>
          </p:cNvPr>
          <p:cNvSpPr/>
          <p:nvPr/>
        </p:nvSpPr>
        <p:spPr>
          <a:xfrm>
            <a:off x="10432032" y="2692462"/>
            <a:ext cx="446276" cy="44627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B543722A-3E09-D942-8002-6A0A340BCC8E}"/>
              </a:ext>
            </a:extLst>
          </p:cNvPr>
          <p:cNvSpPr/>
          <p:nvPr/>
        </p:nvSpPr>
        <p:spPr>
          <a:xfrm>
            <a:off x="2956222" y="2721856"/>
            <a:ext cx="2911568" cy="54573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Fira Mono for Powerline" panose="020B0509050000020004" pitchFamily="49" charset="0"/>
                <a:ea typeface="Fira Mono for Powerline" panose="020B0509050000020004" pitchFamily="49" charset="0"/>
              </a:rPr>
              <a:t>arr</a:t>
            </a:r>
            <a:r>
              <a:rPr lang="en-US" sz="1400" dirty="0">
                <a:latin typeface="Fira Mono for Powerline" panose="020B0509050000020004" pitchFamily="49" charset="0"/>
                <a:ea typeface="Fira Mono for Powerline" panose="020B0509050000020004" pitchFamily="49" charset="0"/>
              </a:rPr>
              <a:t>[4] masked with 0011</a:t>
            </a:r>
            <a:r>
              <a:rPr lang="en-US" sz="1400" baseline="-25000" dirty="0">
                <a:latin typeface="Fira Mono for Powerline" panose="020B0509050000020004" pitchFamily="49" charset="0"/>
                <a:ea typeface="Fira Mono for Powerline" panose="020B0509050000020004" pitchFamily="49" charset="0"/>
              </a:rPr>
              <a:t>2</a:t>
            </a:r>
            <a:endParaRPr lang="en-US" sz="1400" dirty="0">
              <a:latin typeface="Fira Mono for Powerline" panose="020B0509050000020004" pitchFamily="49" charset="0"/>
              <a:ea typeface="Fira Mono for Powerline" panose="020B0509050000020004" pitchFamily="49" charset="0"/>
            </a:endParaRPr>
          </a:p>
        </p:txBody>
      </p:sp>
      <p:sp>
        <p:nvSpPr>
          <p:cNvPr id="321" name="Triangle 320">
            <a:extLst>
              <a:ext uri="{FF2B5EF4-FFF2-40B4-BE49-F238E27FC236}">
                <a16:creationId xmlns:a16="http://schemas.microsoft.com/office/drawing/2014/main" id="{65659C61-AB5D-B24D-8A81-9B612E0AEA53}"/>
              </a:ext>
            </a:extLst>
          </p:cNvPr>
          <p:cNvSpPr/>
          <p:nvPr/>
        </p:nvSpPr>
        <p:spPr>
          <a:xfrm>
            <a:off x="3159159" y="2423904"/>
            <a:ext cx="228782" cy="360287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1696DF1F-AA5E-6543-9BAF-BDA47D7333AF}"/>
              </a:ext>
            </a:extLst>
          </p:cNvPr>
          <p:cNvSpPr/>
          <p:nvPr/>
        </p:nvSpPr>
        <p:spPr>
          <a:xfrm>
            <a:off x="6142863" y="1307189"/>
            <a:ext cx="2911568" cy="54573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Fira Mono for Powerline" panose="020B0509050000020004" pitchFamily="49" charset="0"/>
                <a:ea typeface="Fira Mono for Powerline" panose="020B0509050000020004" pitchFamily="49" charset="0"/>
              </a:rPr>
              <a:t>arr</a:t>
            </a:r>
            <a:r>
              <a:rPr lang="en-US" sz="1400" dirty="0">
                <a:latin typeface="Fira Mono for Powerline" panose="020B0509050000020004" pitchFamily="49" charset="0"/>
                <a:ea typeface="Fira Mono for Powerline" panose="020B0509050000020004" pitchFamily="49" charset="0"/>
              </a:rPr>
              <a:t>[7] masked with 1000</a:t>
            </a:r>
            <a:r>
              <a:rPr lang="en-US" sz="1400" baseline="-25000" dirty="0">
                <a:latin typeface="Fira Mono for Powerline" panose="020B0509050000020004" pitchFamily="49" charset="0"/>
                <a:ea typeface="Fira Mono for Powerline" panose="020B0509050000020004" pitchFamily="49" charset="0"/>
              </a:rPr>
              <a:t>2</a:t>
            </a:r>
            <a:endParaRPr lang="en-US" sz="1400" dirty="0">
              <a:latin typeface="Fira Mono for Powerline" panose="020B0509050000020004" pitchFamily="49" charset="0"/>
              <a:ea typeface="Fira Mono for Powerline" panose="020B0509050000020004" pitchFamily="49" charset="0"/>
            </a:endParaRPr>
          </a:p>
        </p:txBody>
      </p:sp>
      <p:sp>
        <p:nvSpPr>
          <p:cNvPr id="323" name="Triangle 322">
            <a:extLst>
              <a:ext uri="{FF2B5EF4-FFF2-40B4-BE49-F238E27FC236}">
                <a16:creationId xmlns:a16="http://schemas.microsoft.com/office/drawing/2014/main" id="{A3B177C4-AF73-8543-935A-5D1FEC8C458E}"/>
              </a:ext>
            </a:extLst>
          </p:cNvPr>
          <p:cNvSpPr/>
          <p:nvPr/>
        </p:nvSpPr>
        <p:spPr>
          <a:xfrm rot="10800000">
            <a:off x="8742575" y="1809233"/>
            <a:ext cx="228782" cy="360287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2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black, light, clock&#10;&#10;Description automatically generated">
            <a:extLst>
              <a:ext uri="{FF2B5EF4-FFF2-40B4-BE49-F238E27FC236}">
                <a16:creationId xmlns:a16="http://schemas.microsoft.com/office/drawing/2014/main" id="{72BE0ED1-5A9C-3D40-9F67-2CD711721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-2794000"/>
            <a:ext cx="11163300" cy="5588000"/>
          </a:xfrm>
          <a:prstGeom prst="rect">
            <a:avLst/>
          </a:prstGeom>
        </p:spPr>
      </p:pic>
      <p:pic>
        <p:nvPicPr>
          <p:cNvPr id="5" name="Picture 4" descr="A picture containing black&#10;&#10;Description automatically generated">
            <a:extLst>
              <a:ext uri="{FF2B5EF4-FFF2-40B4-BE49-F238E27FC236}">
                <a16:creationId xmlns:a16="http://schemas.microsoft.com/office/drawing/2014/main" id="{F703DFC4-CB1F-A44A-8FF0-D63E1115F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3307080"/>
            <a:ext cx="11163300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300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296</Words>
  <Application>Microsoft Macintosh PowerPoint</Application>
  <PresentationFormat>Widescreen</PresentationFormat>
  <Paragraphs>180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Fira Mono for Powerline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Chanwut Kittivorawong</dc:creator>
  <cp:lastModifiedBy>Chanwut Kittivorawong</cp:lastModifiedBy>
  <cp:revision>33</cp:revision>
  <dcterms:created xsi:type="dcterms:W3CDTF">2020-04-14T02:46:07Z</dcterms:created>
  <dcterms:modified xsi:type="dcterms:W3CDTF">2020-07-07T05:20:45Z</dcterms:modified>
</cp:coreProperties>
</file>