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6981F-1CDD-5447-B08F-F3BC23CF5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76EF49-1E9D-9143-B9A8-6126713299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FBC28-0C0D-964A-A4BB-45261FE1A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B637-EEE9-5F43-87DF-A76832758899}" type="datetimeFigureOut">
              <a:rPr lang="en-US" smtClean="0"/>
              <a:t>5/24/20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986AE-A632-224F-9C89-83E838855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4E1E1-7955-DC40-B5EF-E79D36BB1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0372A-CC47-2843-9238-0583A1FF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364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6B51E-D447-1741-AAFE-89F50E7F2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E4E55-8939-964E-A911-EC8D04109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F75EB-6FCE-7D44-9938-788C40819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B637-EEE9-5F43-87DF-A76832758899}" type="datetimeFigureOut">
              <a:rPr lang="en-US" smtClean="0"/>
              <a:t>5/24/20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48712-47CF-8749-92CB-DC75C2977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9BAE3-BF8F-1F43-8C06-5A0139F63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0372A-CC47-2843-9238-0583A1FF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04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0E9A5A-22BA-804F-BBB7-D6D4694B4C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0B160D-E7FD-8B43-AD7D-B7D5BB6CE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9F30D-0319-E845-9794-7820FB78E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B637-EEE9-5F43-87DF-A76832758899}" type="datetimeFigureOut">
              <a:rPr lang="en-US" smtClean="0"/>
              <a:t>5/24/20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5936B-9B8B-9342-936F-76C1CF75F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9EF29-8F4C-3544-9A7E-3DAC1972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0372A-CC47-2843-9238-0583A1FF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97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5E6A6-492E-CD44-970B-946AF4F81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4868E-C88A-0A43-AFB1-15E18CFEC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F1AE1-B084-214A-AB58-B20C74D2C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B637-EEE9-5F43-87DF-A76832758899}" type="datetimeFigureOut">
              <a:rPr lang="en-US" smtClean="0"/>
              <a:t>5/24/20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78632-6FF9-8341-A53F-B74926037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5CB94-CFCF-AD4B-87A9-E8C3D4A62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0372A-CC47-2843-9238-0583A1FF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884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D26F7-DDAB-AE47-A880-BE145993C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A0A10-9BE0-6C4E-BE2B-2E6EB91D2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F4CEB-281F-D947-8027-F6E84D550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B637-EEE9-5F43-87DF-A76832758899}" type="datetimeFigureOut">
              <a:rPr lang="en-US" smtClean="0"/>
              <a:t>5/24/20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5AC0B-F293-7441-9FAA-810A0B77F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FA4A1-0B2F-6542-AA6A-BD42063DD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0372A-CC47-2843-9238-0583A1FF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6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08620-19F6-E043-8BFB-D8C1D4CEA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984EC-9615-A645-B365-59024A9CD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D9429E-AB14-3E47-A62B-8F31B5CCB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32827-1AA1-FA47-96B5-30359E6CC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B637-EEE9-5F43-87DF-A76832758899}" type="datetimeFigureOut">
              <a:rPr lang="en-US" smtClean="0"/>
              <a:t>5/24/20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A1DDD8-3923-F94D-A40E-F8BB38D72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C5312-4792-5D4B-8E3D-B6D9AB4A0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0372A-CC47-2843-9238-0583A1FF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9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C7521-DB6F-0944-800E-FE71648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B0BB1-CC83-4443-8FBC-612F64C3C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80282E-532E-AA44-BFC0-858D60C17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702CA2-348A-7B48-8F07-EF07BB9164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EB6252-D4F6-F34E-9B6E-56B3CA558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31D0E9-C45D-854B-A942-2C1435111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B637-EEE9-5F43-87DF-A76832758899}" type="datetimeFigureOut">
              <a:rPr lang="en-US" smtClean="0"/>
              <a:t>5/24/20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6A3F13-896B-BD4B-B803-5F9B4CE7F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104589-F9C3-0343-9E16-00F3DD2B9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0372A-CC47-2843-9238-0583A1FF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55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DB81A-6EFB-024B-92C9-392A64DB3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D174B2-5DA6-5942-ACF6-48404DE09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B637-EEE9-5F43-87DF-A76832758899}" type="datetimeFigureOut">
              <a:rPr lang="en-US" smtClean="0"/>
              <a:t>5/24/20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A8BA0C-5E7E-8542-AB7A-EAA74B1D9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C2FBB3-4E1D-6F4C-9A95-00FD2E3F4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0372A-CC47-2843-9238-0583A1FF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19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F88B36-BCFE-0E4F-8787-0C84BD817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B637-EEE9-5F43-87DF-A76832758899}" type="datetimeFigureOut">
              <a:rPr lang="en-US" smtClean="0"/>
              <a:t>5/24/20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F1F5EB-5C08-7543-A319-563AEFB73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D6B9E5-31F5-4045-B626-6DFC524A7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0372A-CC47-2843-9238-0583A1FF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15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882E6-583C-3346-AF89-EE11567D9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F2967-4F9C-B740-838B-B37C12824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8E344-D0D3-8C4D-AB08-FA5BAB23F4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4A053-DB34-9746-90F9-4492FA14C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B637-EEE9-5F43-87DF-A76832758899}" type="datetimeFigureOut">
              <a:rPr lang="en-US" smtClean="0"/>
              <a:t>5/24/20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D2ECB2-3C22-744B-99CB-2B98B2ADA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42AE5A-81C2-4D4F-9959-EE460298D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0372A-CC47-2843-9238-0583A1FF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30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3E062-DF76-E841-8BF9-5806CA494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64CA0A-C28D-BB4D-AAA9-FA9017A3EB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86E527-97B7-B54B-8B48-E88FB699B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932F35-0482-1B42-B7D5-EC3746744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B637-EEE9-5F43-87DF-A76832758899}" type="datetimeFigureOut">
              <a:rPr lang="en-US" smtClean="0"/>
              <a:t>5/24/20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19E8AF-33CE-FF4F-A339-6BF995C4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672DAD-38B9-5B43-9AC6-1468EC91E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0372A-CC47-2843-9238-0583A1FF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22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3EF855-455C-2F4C-888B-B070E125A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01057-0194-8142-B83A-6B3634713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D9FC0-A57B-8946-A6CB-2F28B2F462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0B637-EEE9-5F43-87DF-A76832758899}" type="datetimeFigureOut">
              <a:rPr lang="en-US" smtClean="0"/>
              <a:t>5/24/20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E7071-E25B-0846-974D-3C277850D5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81C7C-5A18-6441-AD5D-704E642DD6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0372A-CC47-2843-9238-0583A1FF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8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37F08EE-6B61-034C-BC99-E733D736BBA8}"/>
              </a:ext>
            </a:extLst>
          </p:cNvPr>
          <p:cNvSpPr/>
          <p:nvPr/>
        </p:nvSpPr>
        <p:spPr>
          <a:xfrm rot="2700000">
            <a:off x="-54429" y="3205843"/>
            <a:ext cx="9296400" cy="4463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68BDBF-A073-074E-93B6-7B87739F5A8E}"/>
              </a:ext>
            </a:extLst>
          </p:cNvPr>
          <p:cNvSpPr/>
          <p:nvPr/>
        </p:nvSpPr>
        <p:spPr>
          <a:xfrm>
            <a:off x="4463144" y="1578428"/>
            <a:ext cx="6204856" cy="1850571"/>
          </a:xfrm>
          <a:prstGeom prst="rect">
            <a:avLst/>
          </a:prstGeom>
          <a:solidFill>
            <a:srgbClr val="FFD966">
              <a:alpha val="74118"/>
            </a:srgb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6A1EA2-69AD-1C49-8E76-3B7405813729}"/>
              </a:ext>
            </a:extLst>
          </p:cNvPr>
          <p:cNvSpPr txBox="1"/>
          <p:nvPr/>
        </p:nvSpPr>
        <p:spPr>
          <a:xfrm>
            <a:off x="4245428" y="1238061"/>
            <a:ext cx="657263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>
                <a:solidFill>
                  <a:schemeClr val="tx1">
                    <a:lumMod val="75000"/>
                    <a:lumOff val="25000"/>
                  </a:schemeClr>
                </a:solidFill>
                <a:latin typeface="Fira Mono for Powerline" panose="020B0509050000020004" pitchFamily="49" charset="0"/>
                <a:ea typeface="Fira Mono for Powerline" panose="020B0509050000020004" pitchFamily="49" charset="0"/>
              </a:rPr>
              <a:t>LABEL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814E578-8E3F-EE44-BA4E-9AEB2CDE0B7A}"/>
              </a:ext>
            </a:extLst>
          </p:cNvPr>
          <p:cNvSpPr/>
          <p:nvPr/>
        </p:nvSpPr>
        <p:spPr>
          <a:xfrm>
            <a:off x="4201887" y="3341914"/>
            <a:ext cx="337457" cy="33745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968D55E-E256-B848-B92B-AC14FDC9BEC9}"/>
              </a:ext>
            </a:extLst>
          </p:cNvPr>
          <p:cNvSpPr/>
          <p:nvPr/>
        </p:nvSpPr>
        <p:spPr>
          <a:xfrm>
            <a:off x="3537859" y="2688771"/>
            <a:ext cx="337457" cy="33745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1565F6A-851B-2A40-88BA-C6DEBA0794AB}"/>
              </a:ext>
            </a:extLst>
          </p:cNvPr>
          <p:cNvSpPr/>
          <p:nvPr/>
        </p:nvSpPr>
        <p:spPr>
          <a:xfrm>
            <a:off x="5497287" y="4644468"/>
            <a:ext cx="337457" cy="33745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70BA769-C9F0-0848-88B3-71E15EF1BDDA}"/>
              </a:ext>
            </a:extLst>
          </p:cNvPr>
          <p:cNvSpPr/>
          <p:nvPr/>
        </p:nvSpPr>
        <p:spPr>
          <a:xfrm>
            <a:off x="4833259" y="3991325"/>
            <a:ext cx="337457" cy="33745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BDF7CF4-0D10-E94A-B0B2-33FFBE53A38F}"/>
              </a:ext>
            </a:extLst>
          </p:cNvPr>
          <p:cNvSpPr/>
          <p:nvPr/>
        </p:nvSpPr>
        <p:spPr>
          <a:xfrm>
            <a:off x="1572987" y="743961"/>
            <a:ext cx="337457" cy="33745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2305A70-5DFC-3C45-B007-FD975EE37F75}"/>
              </a:ext>
            </a:extLst>
          </p:cNvPr>
          <p:cNvSpPr/>
          <p:nvPr/>
        </p:nvSpPr>
        <p:spPr>
          <a:xfrm>
            <a:off x="908959" y="90818"/>
            <a:ext cx="337457" cy="33745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EF96B21-C749-E14D-901F-63069D589EE4}"/>
              </a:ext>
            </a:extLst>
          </p:cNvPr>
          <p:cNvSpPr/>
          <p:nvPr/>
        </p:nvSpPr>
        <p:spPr>
          <a:xfrm>
            <a:off x="2868387" y="2046515"/>
            <a:ext cx="337457" cy="33745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8E28E80-6B1E-664D-86FB-5F66F226093F}"/>
              </a:ext>
            </a:extLst>
          </p:cNvPr>
          <p:cNvSpPr/>
          <p:nvPr/>
        </p:nvSpPr>
        <p:spPr>
          <a:xfrm>
            <a:off x="2204359" y="1393372"/>
            <a:ext cx="337457" cy="33745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35756BD-0E56-1E42-83F4-ECD41C0D23AC}"/>
              </a:ext>
            </a:extLst>
          </p:cNvPr>
          <p:cNvSpPr/>
          <p:nvPr/>
        </p:nvSpPr>
        <p:spPr>
          <a:xfrm>
            <a:off x="6803572" y="5949018"/>
            <a:ext cx="337457" cy="33745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142703D-F11C-AC4D-A49E-12E830D38E7B}"/>
              </a:ext>
            </a:extLst>
          </p:cNvPr>
          <p:cNvSpPr/>
          <p:nvPr/>
        </p:nvSpPr>
        <p:spPr>
          <a:xfrm>
            <a:off x="6139544" y="5295875"/>
            <a:ext cx="337457" cy="33745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44CCF68-6D72-334A-9E5E-43AEA71DC1F9}"/>
              </a:ext>
            </a:extLst>
          </p:cNvPr>
          <p:cNvSpPr/>
          <p:nvPr/>
        </p:nvSpPr>
        <p:spPr>
          <a:xfrm>
            <a:off x="7434944" y="6598429"/>
            <a:ext cx="337457" cy="33745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09A0151-12AB-2747-8ADF-C0AB00A23256}"/>
              </a:ext>
            </a:extLst>
          </p:cNvPr>
          <p:cNvSpPr/>
          <p:nvPr/>
        </p:nvSpPr>
        <p:spPr>
          <a:xfrm>
            <a:off x="4543828" y="3026228"/>
            <a:ext cx="337457" cy="337457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A8874C5-2193-3743-AACE-75BC1926A6B9}"/>
              </a:ext>
            </a:extLst>
          </p:cNvPr>
          <p:cNvSpPr/>
          <p:nvPr/>
        </p:nvSpPr>
        <p:spPr>
          <a:xfrm>
            <a:off x="3879800" y="2373085"/>
            <a:ext cx="337457" cy="33745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324F564-A28B-6C4F-9022-CC3F21CE3613}"/>
              </a:ext>
            </a:extLst>
          </p:cNvPr>
          <p:cNvSpPr/>
          <p:nvPr/>
        </p:nvSpPr>
        <p:spPr>
          <a:xfrm>
            <a:off x="5839228" y="4328782"/>
            <a:ext cx="337457" cy="33745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C3CB9AA-A913-EF4F-B8D7-7ED7415E70D3}"/>
              </a:ext>
            </a:extLst>
          </p:cNvPr>
          <p:cNvSpPr/>
          <p:nvPr/>
        </p:nvSpPr>
        <p:spPr>
          <a:xfrm>
            <a:off x="5175200" y="3675639"/>
            <a:ext cx="337457" cy="33745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87CE37B-59E3-A84B-8459-C38B1BCAB189}"/>
              </a:ext>
            </a:extLst>
          </p:cNvPr>
          <p:cNvSpPr/>
          <p:nvPr/>
        </p:nvSpPr>
        <p:spPr>
          <a:xfrm>
            <a:off x="1914928" y="428275"/>
            <a:ext cx="337457" cy="33745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34D97FC-66B1-624E-9368-A583081D0C32}"/>
              </a:ext>
            </a:extLst>
          </p:cNvPr>
          <p:cNvSpPr/>
          <p:nvPr/>
        </p:nvSpPr>
        <p:spPr>
          <a:xfrm>
            <a:off x="1250900" y="-224868"/>
            <a:ext cx="337457" cy="33745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582B8A4-C774-0946-A20B-99C5532FBFEF}"/>
              </a:ext>
            </a:extLst>
          </p:cNvPr>
          <p:cNvSpPr/>
          <p:nvPr/>
        </p:nvSpPr>
        <p:spPr>
          <a:xfrm>
            <a:off x="3210328" y="1730829"/>
            <a:ext cx="337457" cy="33745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876BD4E-FA4F-F94C-B575-52E967FB4658}"/>
              </a:ext>
            </a:extLst>
          </p:cNvPr>
          <p:cNvSpPr/>
          <p:nvPr/>
        </p:nvSpPr>
        <p:spPr>
          <a:xfrm>
            <a:off x="2546300" y="1077686"/>
            <a:ext cx="337457" cy="33745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AE3C92E-B664-3940-A45E-672555A88948}"/>
              </a:ext>
            </a:extLst>
          </p:cNvPr>
          <p:cNvSpPr/>
          <p:nvPr/>
        </p:nvSpPr>
        <p:spPr>
          <a:xfrm>
            <a:off x="7145513" y="5633332"/>
            <a:ext cx="337457" cy="33745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27E8134-1BF5-CD42-87B2-1FB4A685AE08}"/>
              </a:ext>
            </a:extLst>
          </p:cNvPr>
          <p:cNvSpPr/>
          <p:nvPr/>
        </p:nvSpPr>
        <p:spPr>
          <a:xfrm>
            <a:off x="6481485" y="4980189"/>
            <a:ext cx="337457" cy="33745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F645EB2-8309-3F48-AD72-8B8172A1166A}"/>
              </a:ext>
            </a:extLst>
          </p:cNvPr>
          <p:cNvSpPr/>
          <p:nvPr/>
        </p:nvSpPr>
        <p:spPr>
          <a:xfrm>
            <a:off x="7776885" y="6282743"/>
            <a:ext cx="337457" cy="33745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D25F724-079F-0841-A5AA-A96FECF3F733}"/>
              </a:ext>
            </a:extLst>
          </p:cNvPr>
          <p:cNvCxnSpPr>
            <a:cxnSpLocks/>
          </p:cNvCxnSpPr>
          <p:nvPr/>
        </p:nvCxnSpPr>
        <p:spPr>
          <a:xfrm>
            <a:off x="3481188" y="3095170"/>
            <a:ext cx="664028" cy="65314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763CDB5-EE92-4941-B4FA-8DE2A2249D1B}"/>
              </a:ext>
            </a:extLst>
          </p:cNvPr>
          <p:cNvSpPr txBox="1"/>
          <p:nvPr/>
        </p:nvSpPr>
        <p:spPr>
          <a:xfrm>
            <a:off x="3306889" y="337820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ira Mono for Powerline" panose="020B0509050000020004" pitchFamily="49" charset="0"/>
                <a:ea typeface="Fira Mono for Powerline" panose="020B0509050000020004" pitchFamily="49" charset="0"/>
              </a:rPr>
              <a:t>1px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497FB6B-49B6-B04B-8732-4D9D3C242D6A}"/>
              </a:ext>
            </a:extLst>
          </p:cNvPr>
          <p:cNvSpPr/>
          <p:nvPr/>
        </p:nvSpPr>
        <p:spPr>
          <a:xfrm>
            <a:off x="9470571" y="5619939"/>
            <a:ext cx="968829" cy="96882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4">
                    <a:lumMod val="50000"/>
                  </a:schemeClr>
                </a:solidFill>
                <a:latin typeface="Fira Mono for Powerline" panose="020B0509050000020004" pitchFamily="49" charset="0"/>
                <a:ea typeface="Fira Mono for Powerline" panose="020B0509050000020004" pitchFamily="49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457253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37F08EE-6B61-034C-BC99-E733D736BBA8}"/>
              </a:ext>
            </a:extLst>
          </p:cNvPr>
          <p:cNvSpPr/>
          <p:nvPr/>
        </p:nvSpPr>
        <p:spPr>
          <a:xfrm rot="2700000">
            <a:off x="-54429" y="3205843"/>
            <a:ext cx="9296400" cy="4463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68BDBF-A073-074E-93B6-7B87739F5A8E}"/>
              </a:ext>
            </a:extLst>
          </p:cNvPr>
          <p:cNvSpPr/>
          <p:nvPr/>
        </p:nvSpPr>
        <p:spPr>
          <a:xfrm>
            <a:off x="4463144" y="1578428"/>
            <a:ext cx="6204856" cy="1850571"/>
          </a:xfrm>
          <a:prstGeom prst="rect">
            <a:avLst/>
          </a:prstGeom>
          <a:solidFill>
            <a:srgbClr val="FFD966">
              <a:alpha val="74118"/>
            </a:srgb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6A1EA2-69AD-1C49-8E76-3B7405813729}"/>
              </a:ext>
            </a:extLst>
          </p:cNvPr>
          <p:cNvSpPr txBox="1"/>
          <p:nvPr/>
        </p:nvSpPr>
        <p:spPr>
          <a:xfrm>
            <a:off x="4245428" y="1238061"/>
            <a:ext cx="657263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>
                <a:solidFill>
                  <a:schemeClr val="tx1">
                    <a:lumMod val="75000"/>
                    <a:lumOff val="25000"/>
                  </a:schemeClr>
                </a:solidFill>
                <a:latin typeface="Fira Mono for Powerline" panose="020B0509050000020004" pitchFamily="49" charset="0"/>
                <a:ea typeface="Fira Mono for Powerline" panose="020B0509050000020004" pitchFamily="49" charset="0"/>
              </a:rPr>
              <a:t>LABEL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968D55E-E256-B848-B92B-AC14FDC9BEC9}"/>
              </a:ext>
            </a:extLst>
          </p:cNvPr>
          <p:cNvSpPr/>
          <p:nvPr/>
        </p:nvSpPr>
        <p:spPr>
          <a:xfrm>
            <a:off x="3537859" y="2688771"/>
            <a:ext cx="337457" cy="33745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70BA769-C9F0-0848-88B3-71E15EF1BDDA}"/>
              </a:ext>
            </a:extLst>
          </p:cNvPr>
          <p:cNvSpPr/>
          <p:nvPr/>
        </p:nvSpPr>
        <p:spPr>
          <a:xfrm>
            <a:off x="4833259" y="3991325"/>
            <a:ext cx="337457" cy="33745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2305A70-5DFC-3C45-B007-FD975EE37F75}"/>
              </a:ext>
            </a:extLst>
          </p:cNvPr>
          <p:cNvSpPr/>
          <p:nvPr/>
        </p:nvSpPr>
        <p:spPr>
          <a:xfrm>
            <a:off x="908959" y="90818"/>
            <a:ext cx="337457" cy="33745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8E28E80-6B1E-664D-86FB-5F66F226093F}"/>
              </a:ext>
            </a:extLst>
          </p:cNvPr>
          <p:cNvSpPr/>
          <p:nvPr/>
        </p:nvSpPr>
        <p:spPr>
          <a:xfrm>
            <a:off x="2204359" y="1393372"/>
            <a:ext cx="337457" cy="33745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142703D-F11C-AC4D-A49E-12E830D38E7B}"/>
              </a:ext>
            </a:extLst>
          </p:cNvPr>
          <p:cNvSpPr/>
          <p:nvPr/>
        </p:nvSpPr>
        <p:spPr>
          <a:xfrm>
            <a:off x="6139544" y="5295875"/>
            <a:ext cx="337457" cy="33745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44CCF68-6D72-334A-9E5E-43AEA71DC1F9}"/>
              </a:ext>
            </a:extLst>
          </p:cNvPr>
          <p:cNvSpPr/>
          <p:nvPr/>
        </p:nvSpPr>
        <p:spPr>
          <a:xfrm>
            <a:off x="7434944" y="6598429"/>
            <a:ext cx="337457" cy="33745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A8874C5-2193-3743-AACE-75BC1926A6B9}"/>
              </a:ext>
            </a:extLst>
          </p:cNvPr>
          <p:cNvSpPr/>
          <p:nvPr/>
        </p:nvSpPr>
        <p:spPr>
          <a:xfrm>
            <a:off x="3879800" y="2373085"/>
            <a:ext cx="337457" cy="33745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C3CB9AA-A913-EF4F-B8D7-7ED7415E70D3}"/>
              </a:ext>
            </a:extLst>
          </p:cNvPr>
          <p:cNvSpPr/>
          <p:nvPr/>
        </p:nvSpPr>
        <p:spPr>
          <a:xfrm>
            <a:off x="5175200" y="3675639"/>
            <a:ext cx="337457" cy="33745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34D97FC-66B1-624E-9368-A583081D0C32}"/>
              </a:ext>
            </a:extLst>
          </p:cNvPr>
          <p:cNvSpPr/>
          <p:nvPr/>
        </p:nvSpPr>
        <p:spPr>
          <a:xfrm>
            <a:off x="1250900" y="-224868"/>
            <a:ext cx="337457" cy="33745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876BD4E-FA4F-F94C-B575-52E967FB4658}"/>
              </a:ext>
            </a:extLst>
          </p:cNvPr>
          <p:cNvSpPr/>
          <p:nvPr/>
        </p:nvSpPr>
        <p:spPr>
          <a:xfrm>
            <a:off x="2546300" y="1077686"/>
            <a:ext cx="337457" cy="33745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27E8134-1BF5-CD42-87B2-1FB4A685AE08}"/>
              </a:ext>
            </a:extLst>
          </p:cNvPr>
          <p:cNvSpPr/>
          <p:nvPr/>
        </p:nvSpPr>
        <p:spPr>
          <a:xfrm>
            <a:off x="6481485" y="4980189"/>
            <a:ext cx="337457" cy="33745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F645EB2-8309-3F48-AD72-8B8172A1166A}"/>
              </a:ext>
            </a:extLst>
          </p:cNvPr>
          <p:cNvSpPr/>
          <p:nvPr/>
        </p:nvSpPr>
        <p:spPr>
          <a:xfrm>
            <a:off x="7776885" y="6282743"/>
            <a:ext cx="337457" cy="33745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931D776-0CE5-F843-87E4-36C9FF194CFF}"/>
              </a:ext>
            </a:extLst>
          </p:cNvPr>
          <p:cNvCxnSpPr>
            <a:cxnSpLocks/>
          </p:cNvCxnSpPr>
          <p:nvPr/>
        </p:nvCxnSpPr>
        <p:spPr>
          <a:xfrm>
            <a:off x="3507876" y="3050810"/>
            <a:ext cx="1295400" cy="130255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9B4FAED-2116-1E4F-99E9-7A8314CDA36C}"/>
              </a:ext>
            </a:extLst>
          </p:cNvPr>
          <p:cNvSpPr txBox="1"/>
          <p:nvPr/>
        </p:nvSpPr>
        <p:spPr>
          <a:xfrm>
            <a:off x="3632195" y="364376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ira Mono for Powerline" panose="020B0509050000020004" pitchFamily="49" charset="0"/>
                <a:ea typeface="Fira Mono for Powerline" panose="020B0509050000020004" pitchFamily="49" charset="0"/>
              </a:rPr>
              <a:t>1px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094411B-EB2A-A941-9576-8F2209EC007D}"/>
              </a:ext>
            </a:extLst>
          </p:cNvPr>
          <p:cNvSpPr/>
          <p:nvPr/>
        </p:nvSpPr>
        <p:spPr>
          <a:xfrm>
            <a:off x="9470571" y="5619939"/>
            <a:ext cx="968829" cy="96882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4">
                    <a:lumMod val="50000"/>
                  </a:schemeClr>
                </a:solidFill>
                <a:latin typeface="Fira Mono for Powerline" panose="020B0509050000020004" pitchFamily="49" charset="0"/>
                <a:ea typeface="Fira Mono for Powerline" panose="020B0509050000020004" pitchFamily="49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32267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6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Fira Mono for Powerline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Chanwut Kittivorawong</dc:creator>
  <cp:lastModifiedBy>Chanwut Kittivorawong</cp:lastModifiedBy>
  <cp:revision>2</cp:revision>
  <dcterms:created xsi:type="dcterms:W3CDTF">2020-05-24T22:23:50Z</dcterms:created>
  <dcterms:modified xsi:type="dcterms:W3CDTF">2020-05-24T22:51:10Z</dcterms:modified>
</cp:coreProperties>
</file>