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>
        <p:scale>
          <a:sx n="62" d="100"/>
          <a:sy n="62" d="100"/>
        </p:scale>
        <p:origin x="24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A1D2-8132-9A40-A38C-F1F29050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2470-95FE-FC48-8746-8A6E948B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D9B-7C79-1148-8391-DE05921F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6325-29A5-B040-9363-5793293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4E40-21CB-DD4F-B04C-DCDFCE3E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DB20-229B-404D-85B8-02A2197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192A3-F4C0-314D-8543-2C4D0920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976A-9667-F141-BF0A-4624FA0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5F25-E698-6842-BC05-14D2A83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4A0B-57C4-B84F-BB44-968F9E0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914B7-1261-F64D-A7D2-BABB1279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42021-CC33-9745-B3AF-F93E4BE3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A1A1-0966-C441-8E89-0BEFC884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52CF-D676-1241-84CF-EA3112A4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1179-FBE0-2A40-AEA2-7B141F2A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A07B-4D46-BB47-878B-8E8497B5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6F39-C5BB-404B-B3B6-4AA9C260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6083-9EDA-C64E-8F5F-0E91517D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26E8-A474-4A48-A91B-58E12F1C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6C97-A788-7847-BAA4-5B42F29E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4629-F459-5447-948F-46F3D7C6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3707C-59BF-C14D-AE6C-AB62CE00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5326-C6B9-B048-832B-1189990E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7E88-3CE0-5147-815D-27B16CA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AD88-54F8-0C44-8527-6DF06CAE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34A2-2EC1-E84D-8949-F45098FD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2721-9BC0-6D40-AA1D-16247C836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F350-F861-7B48-9DDC-6B04F93C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D9AA-0014-D744-B4FC-CB9AD38C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69B9-64E5-934C-B4B4-47B95B91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4BC4E-145F-114F-BBE8-DBD1D163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BDED-B7FA-BA41-B31E-44999009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BA47-CC0A-DD4B-AC7C-EBD6BA7C4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CBC21-64FA-E34C-9CEA-E9801E7A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5493B-4CC7-AB42-A908-5F063514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ED2E8-7A39-3D46-938F-6B0C566BE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81668-8FE9-0341-8A2C-2F38934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61C55-FA16-0942-B934-C6BF90D6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40374-BE07-3642-B448-113C0FF5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A53-1C38-5041-BF72-FC060B1D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A78C0-7A5F-8E42-B40C-8EFD3C2C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C126F-9403-DB4C-866F-ADBE9A5D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E076-B30D-FE49-B6C6-39113A30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71529-B803-984C-ADD9-3F705C7A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82EF2-32B2-E84A-AD78-2F38A4E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84D9D-B090-8747-8432-4AA3D7BB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5E9-BF6A-6745-A6B3-9E4AE2A5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6F6B-1663-804F-86B9-180FD859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CC826-7D91-514E-B945-56186D1D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B225-18EC-4342-B797-3333A8B0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A39C-4941-0644-9684-B1B8D34B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CDFB-8C6E-EF44-A0A2-3E5DF28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F00-11FB-2347-AA75-F488D132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18986-3182-FF4F-BB59-8F1A3676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2C929-5CAB-B849-BFBA-1A5B3A40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FC5B9-18FB-454D-9092-E12EA221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98AAE-78D0-8E46-B0AE-082D3115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13FE-2D5E-064C-B3F4-1380577E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48EC-FC01-474F-A20E-A5694C93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ADEF-DAEB-3645-A25F-63E9ED50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C9E4-27C8-2841-A8E0-22BD395C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803A-82F2-3C40-843D-C215D89BEA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772B-FEFF-E84A-A7A4-27B907680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FBA2-0038-8A48-B540-0F2DA548E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46BB-CEC8-CB45-BB8C-90F798CD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4753CC-9130-DA4C-AECE-BB38714947D2}"/>
              </a:ext>
            </a:extLst>
          </p:cNvPr>
          <p:cNvSpPr/>
          <p:nvPr/>
        </p:nvSpPr>
        <p:spPr>
          <a:xfrm>
            <a:off x="2207115" y="1747088"/>
            <a:ext cx="272925" cy="27292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D7C61-4622-294B-89CB-930D353E8B79}"/>
              </a:ext>
            </a:extLst>
          </p:cNvPr>
          <p:cNvSpPr/>
          <p:nvPr/>
        </p:nvSpPr>
        <p:spPr>
          <a:xfrm>
            <a:off x="462642" y="893273"/>
            <a:ext cx="1678310" cy="7876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66325-CD26-264E-92D2-67D73AEC41F4}"/>
              </a:ext>
            </a:extLst>
          </p:cNvPr>
          <p:cNvSpPr/>
          <p:nvPr/>
        </p:nvSpPr>
        <p:spPr>
          <a:xfrm>
            <a:off x="2546207" y="893273"/>
            <a:ext cx="1678310" cy="787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28360-D5CE-6243-9A12-EAEA844A476A}"/>
              </a:ext>
            </a:extLst>
          </p:cNvPr>
          <p:cNvSpPr/>
          <p:nvPr/>
        </p:nvSpPr>
        <p:spPr>
          <a:xfrm>
            <a:off x="2546206" y="2086178"/>
            <a:ext cx="1678311" cy="787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0B9C2-9570-9C40-9F8F-8AD5B8289976}"/>
              </a:ext>
            </a:extLst>
          </p:cNvPr>
          <p:cNvSpPr/>
          <p:nvPr/>
        </p:nvSpPr>
        <p:spPr>
          <a:xfrm>
            <a:off x="462642" y="2086178"/>
            <a:ext cx="1678310" cy="787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14966A-76F9-C147-B853-18AD460012DF}"/>
              </a:ext>
            </a:extLst>
          </p:cNvPr>
          <p:cNvSpPr/>
          <p:nvPr/>
        </p:nvSpPr>
        <p:spPr>
          <a:xfrm>
            <a:off x="3799177" y="2470536"/>
            <a:ext cx="359174" cy="359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739B0-4BBE-C849-BA6E-DA6BB5F20010}"/>
              </a:ext>
            </a:extLst>
          </p:cNvPr>
          <p:cNvSpPr/>
          <p:nvPr/>
        </p:nvSpPr>
        <p:spPr>
          <a:xfrm>
            <a:off x="6722492" y="1477121"/>
            <a:ext cx="1668856" cy="8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3C729-D9A6-DC47-8DFB-D7E0366BBD44}"/>
              </a:ext>
            </a:extLst>
          </p:cNvPr>
          <p:cNvSpPr/>
          <p:nvPr/>
        </p:nvSpPr>
        <p:spPr>
          <a:xfrm>
            <a:off x="5685433" y="893272"/>
            <a:ext cx="1668856" cy="7876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2278FA-4A1C-674E-8535-258AA8CB88F2}"/>
              </a:ext>
            </a:extLst>
          </p:cNvPr>
          <p:cNvSpPr/>
          <p:nvPr/>
        </p:nvSpPr>
        <p:spPr>
          <a:xfrm>
            <a:off x="6383400" y="1747090"/>
            <a:ext cx="272925" cy="2729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1565E-BC86-834A-9155-37F74B43EFA0}"/>
              </a:ext>
            </a:extLst>
          </p:cNvPr>
          <p:cNvSpPr/>
          <p:nvPr/>
        </p:nvSpPr>
        <p:spPr>
          <a:xfrm>
            <a:off x="4648375" y="1477120"/>
            <a:ext cx="1668857" cy="812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72D27-07EB-6F4A-9E3C-98E053BC8211}"/>
              </a:ext>
            </a:extLst>
          </p:cNvPr>
          <p:cNvSpPr/>
          <p:nvPr/>
        </p:nvSpPr>
        <p:spPr>
          <a:xfrm>
            <a:off x="5685434" y="2086181"/>
            <a:ext cx="1668856" cy="787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47E799-01D0-F542-8324-D78394EAACA4}"/>
              </a:ext>
            </a:extLst>
          </p:cNvPr>
          <p:cNvSpPr/>
          <p:nvPr/>
        </p:nvSpPr>
        <p:spPr>
          <a:xfrm>
            <a:off x="7975462" y="2470539"/>
            <a:ext cx="359174" cy="359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B3A356-588E-B24C-A6EF-7E320EF2C6CA}"/>
              </a:ext>
            </a:extLst>
          </p:cNvPr>
          <p:cNvSpPr/>
          <p:nvPr/>
        </p:nvSpPr>
        <p:spPr>
          <a:xfrm>
            <a:off x="9759217" y="1747088"/>
            <a:ext cx="272925" cy="2729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D5B21-7C0D-B44C-B646-EF4AC7D77053}"/>
              </a:ext>
            </a:extLst>
          </p:cNvPr>
          <p:cNvSpPr/>
          <p:nvPr/>
        </p:nvSpPr>
        <p:spPr>
          <a:xfrm>
            <a:off x="10098309" y="1477121"/>
            <a:ext cx="1631049" cy="812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E0CDDE-111D-9844-9020-DCC502D5334B}"/>
              </a:ext>
            </a:extLst>
          </p:cNvPr>
          <p:cNvGrpSpPr/>
          <p:nvPr/>
        </p:nvGrpSpPr>
        <p:grpSpPr>
          <a:xfrm>
            <a:off x="8855966" y="1117943"/>
            <a:ext cx="2079428" cy="1531211"/>
            <a:chOff x="4680857" y="2547257"/>
            <a:chExt cx="2830286" cy="176348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C32050-2770-8941-AB68-16CE8860A7DB}"/>
                </a:ext>
              </a:extLst>
            </p:cNvPr>
            <p:cNvCxnSpPr/>
            <p:nvPr/>
          </p:nvCxnSpPr>
          <p:spPr>
            <a:xfrm>
              <a:off x="4680857" y="2547257"/>
              <a:ext cx="283028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35392FB-7E5C-324A-9304-5F6F616D5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143" y="2560863"/>
              <a:ext cx="0" cy="17498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10FBD77-4C4F-2B41-BF77-2782542DA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857" y="4310739"/>
              <a:ext cx="283028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A5D83C-1A34-CD46-A94C-4C29D5CAC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857" y="2560863"/>
              <a:ext cx="0" cy="17498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4F88F6D-C1C8-384B-9252-803497776CC5}"/>
              </a:ext>
            </a:extLst>
          </p:cNvPr>
          <p:cNvSpPr/>
          <p:nvPr/>
        </p:nvSpPr>
        <p:spPr>
          <a:xfrm>
            <a:off x="11351279" y="2289984"/>
            <a:ext cx="359174" cy="3591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84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52CDD1-9679-DD4C-973F-87E54B4B99A0}"/>
              </a:ext>
            </a:extLst>
          </p:cNvPr>
          <p:cNvSpPr/>
          <p:nvPr/>
        </p:nvSpPr>
        <p:spPr>
          <a:xfrm>
            <a:off x="6329366" y="2803072"/>
            <a:ext cx="1922006" cy="1251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E5728-6713-4D47-9625-9E59B2B4C411}"/>
              </a:ext>
            </a:extLst>
          </p:cNvPr>
          <p:cNvSpPr/>
          <p:nvPr/>
        </p:nvSpPr>
        <p:spPr>
          <a:xfrm>
            <a:off x="5134995" y="1943777"/>
            <a:ext cx="1922006" cy="1251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4753CC-9130-DA4C-AECE-BB38714947D2}"/>
              </a:ext>
            </a:extLst>
          </p:cNvPr>
          <p:cNvSpPr/>
          <p:nvPr/>
        </p:nvSpPr>
        <p:spPr>
          <a:xfrm>
            <a:off x="5938837" y="3271837"/>
            <a:ext cx="314325" cy="3143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E7D14-7BE5-EF45-A864-5A93EE9C0958}"/>
              </a:ext>
            </a:extLst>
          </p:cNvPr>
          <p:cNvSpPr/>
          <p:nvPr/>
        </p:nvSpPr>
        <p:spPr>
          <a:xfrm>
            <a:off x="3940625" y="2803070"/>
            <a:ext cx="1922007" cy="1251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A2A9A-A088-664C-848A-743992C2C01E}"/>
              </a:ext>
            </a:extLst>
          </p:cNvPr>
          <p:cNvSpPr/>
          <p:nvPr/>
        </p:nvSpPr>
        <p:spPr>
          <a:xfrm>
            <a:off x="5134996" y="3662363"/>
            <a:ext cx="1922006" cy="1251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DE799E-E0D4-1E4C-AD08-451FFD309893}"/>
              </a:ext>
            </a:extLst>
          </p:cNvPr>
          <p:cNvSpPr/>
          <p:nvPr/>
        </p:nvSpPr>
        <p:spPr>
          <a:xfrm>
            <a:off x="7772400" y="4419600"/>
            <a:ext cx="413657" cy="4136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1249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74753CC-9130-DA4C-AECE-BB38714947D2}"/>
              </a:ext>
            </a:extLst>
          </p:cNvPr>
          <p:cNvSpPr/>
          <p:nvPr/>
        </p:nvSpPr>
        <p:spPr>
          <a:xfrm>
            <a:off x="5938837" y="3271837"/>
            <a:ext cx="314325" cy="3143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2CDD1-9679-DD4C-973F-87E54B4B99A0}"/>
              </a:ext>
            </a:extLst>
          </p:cNvPr>
          <p:cNvSpPr/>
          <p:nvPr/>
        </p:nvSpPr>
        <p:spPr>
          <a:xfrm>
            <a:off x="6329366" y="2803072"/>
            <a:ext cx="1878464" cy="1251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Fira Mono for Powerline" panose="020B0509050000020004" pitchFamily="49" charset="0"/>
              <a:ea typeface="Fira Mono for Powerline" panose="020B05090500000200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B8030-9BFB-E745-81AE-060D91574B43}"/>
              </a:ext>
            </a:extLst>
          </p:cNvPr>
          <p:cNvGrpSpPr/>
          <p:nvPr/>
        </p:nvGrpSpPr>
        <p:grpSpPr>
          <a:xfrm>
            <a:off x="4898571" y="2547257"/>
            <a:ext cx="2394858" cy="1763482"/>
            <a:chOff x="4680857" y="2547257"/>
            <a:chExt cx="2830286" cy="176348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634EFE2-4EB9-1F40-8BF1-A01DC25CA03B}"/>
                </a:ext>
              </a:extLst>
            </p:cNvPr>
            <p:cNvCxnSpPr/>
            <p:nvPr/>
          </p:nvCxnSpPr>
          <p:spPr>
            <a:xfrm>
              <a:off x="4680857" y="2547257"/>
              <a:ext cx="283028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0109B33-F8AD-CA46-8E82-913FF37DE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143" y="2560863"/>
              <a:ext cx="0" cy="17498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5DE5E6-0907-2C4B-AB3B-232FF48DD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857" y="4310739"/>
              <a:ext cx="283028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A45B95-F1AC-4044-B835-3A13513C5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857" y="2560863"/>
              <a:ext cx="0" cy="17498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56AE48E-BB87-2446-9657-214A4C855962}"/>
              </a:ext>
            </a:extLst>
          </p:cNvPr>
          <p:cNvSpPr/>
          <p:nvPr/>
        </p:nvSpPr>
        <p:spPr>
          <a:xfrm>
            <a:off x="7772400" y="3897086"/>
            <a:ext cx="413657" cy="4136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96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 Mono for Powerline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Chanwut Kittivorawong</dc:creator>
  <cp:lastModifiedBy>Chanwut Kittivorawong</cp:lastModifiedBy>
  <cp:revision>9</cp:revision>
  <dcterms:created xsi:type="dcterms:W3CDTF">2020-05-22T00:04:50Z</dcterms:created>
  <dcterms:modified xsi:type="dcterms:W3CDTF">2020-06-06T03:44:38Z</dcterms:modified>
</cp:coreProperties>
</file>